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</p:sldMasterIdLst>
  <p:notesMasterIdLst>
    <p:notesMasterId r:id="rId10"/>
  </p:notesMasterIdLst>
  <p:handoutMasterIdLst>
    <p:handoutMasterId r:id="rId11"/>
  </p:handoutMasterIdLst>
  <p:sldIdLst>
    <p:sldId id="381" r:id="rId2"/>
    <p:sldId id="412" r:id="rId3"/>
    <p:sldId id="416" r:id="rId4"/>
    <p:sldId id="415" r:id="rId5"/>
    <p:sldId id="413" r:id="rId6"/>
    <p:sldId id="417" r:id="rId7"/>
    <p:sldId id="414" r:id="rId8"/>
    <p:sldId id="410" r:id="rId9"/>
  </p:sldIdLst>
  <p:sldSz cx="9144000" cy="6858000" type="screen4x3"/>
  <p:notesSz cx="9874250" cy="679767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2323"/>
    <a:srgbClr val="004393"/>
    <a:srgbClr val="B11634"/>
    <a:srgbClr val="FFCC66"/>
    <a:srgbClr val="98032E"/>
    <a:srgbClr val="622180"/>
    <a:srgbClr val="ECC500"/>
    <a:srgbClr val="1E539D"/>
    <a:srgbClr val="00A3DB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67" autoAdjust="0"/>
    <p:restoredTop sz="85199" autoAdjust="0"/>
  </p:normalViewPr>
  <p:slideViewPr>
    <p:cSldViewPr>
      <p:cViewPr varScale="1">
        <p:scale>
          <a:sx n="105" d="100"/>
          <a:sy n="105" d="100"/>
        </p:scale>
        <p:origin x="-9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85F137-7C81-4835-8119-885A1D7BEFD7}" type="doc">
      <dgm:prSet loTypeId="urn:microsoft.com/office/officeart/2005/8/layout/radial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344063E6-DFEB-484F-8E72-7D15A61BAC6F}">
      <dgm:prSet phldrT="[Text]"/>
      <dgm:spPr/>
      <dgm:t>
        <a:bodyPr/>
        <a:lstStyle/>
        <a:p>
          <a:r>
            <a:rPr lang="it-IT" dirty="0" smtClean="0"/>
            <a:t>Fascicolo del bene</a:t>
          </a:r>
          <a:endParaRPr lang="it-IT" dirty="0"/>
        </a:p>
      </dgm:t>
    </dgm:pt>
    <dgm:pt modelId="{0051D8C7-D351-4BDD-AE3E-B67550F4DD27}" type="parTrans" cxnId="{211F199E-747A-4E4C-AFA5-2CCEBB433CA8}">
      <dgm:prSet/>
      <dgm:spPr/>
      <dgm:t>
        <a:bodyPr/>
        <a:lstStyle/>
        <a:p>
          <a:endParaRPr lang="it-IT"/>
        </a:p>
      </dgm:t>
    </dgm:pt>
    <dgm:pt modelId="{D6EF72F1-4C37-4BB4-90D4-9F977CFF260A}" type="sibTrans" cxnId="{211F199E-747A-4E4C-AFA5-2CCEBB433CA8}">
      <dgm:prSet/>
      <dgm:spPr/>
      <dgm:t>
        <a:bodyPr/>
        <a:lstStyle/>
        <a:p>
          <a:endParaRPr lang="it-IT"/>
        </a:p>
      </dgm:t>
    </dgm:pt>
    <dgm:pt modelId="{D77AFFD7-4CC1-4DA1-9369-1B7F9727B7CA}">
      <dgm:prSet phldrT="[Text]" custT="1"/>
      <dgm:spPr/>
      <dgm:t>
        <a:bodyPr/>
        <a:lstStyle/>
        <a:p>
          <a:r>
            <a:rPr lang="it-IT" sz="800" dirty="0" smtClean="0"/>
            <a:t>Titoli/Pratiche Edilizie</a:t>
          </a:r>
          <a:endParaRPr lang="it-IT" sz="800" dirty="0"/>
        </a:p>
      </dgm:t>
    </dgm:pt>
    <dgm:pt modelId="{3A1DFADC-D9FE-4D03-A29D-ACD1AB56FE0E}" type="parTrans" cxnId="{22B174DD-ECAA-409D-8E53-52F4D17D86B5}">
      <dgm:prSet/>
      <dgm:spPr/>
      <dgm:t>
        <a:bodyPr/>
        <a:lstStyle/>
        <a:p>
          <a:endParaRPr lang="it-IT"/>
        </a:p>
      </dgm:t>
    </dgm:pt>
    <dgm:pt modelId="{EF28DE80-2D80-4D48-9BB5-FBB354A97AF1}" type="sibTrans" cxnId="{22B174DD-ECAA-409D-8E53-52F4D17D86B5}">
      <dgm:prSet/>
      <dgm:spPr/>
      <dgm:t>
        <a:bodyPr/>
        <a:lstStyle/>
        <a:p>
          <a:endParaRPr lang="it-IT"/>
        </a:p>
      </dgm:t>
    </dgm:pt>
    <dgm:pt modelId="{9500E097-F6DF-497E-8B25-49ED808E9958}">
      <dgm:prSet phldrT="[Text]"/>
      <dgm:spPr/>
      <dgm:t>
        <a:bodyPr/>
        <a:lstStyle/>
        <a:p>
          <a:r>
            <a:rPr lang="it-IT" dirty="0" smtClean="0"/>
            <a:t>Agibilità</a:t>
          </a:r>
          <a:endParaRPr lang="it-IT" dirty="0"/>
        </a:p>
      </dgm:t>
    </dgm:pt>
    <dgm:pt modelId="{F1124A84-6769-4450-8851-A2265B32DB05}" type="parTrans" cxnId="{DB173A96-9797-4847-AFDF-9F03CC9EDB83}">
      <dgm:prSet/>
      <dgm:spPr/>
      <dgm:t>
        <a:bodyPr/>
        <a:lstStyle/>
        <a:p>
          <a:endParaRPr lang="it-IT"/>
        </a:p>
      </dgm:t>
    </dgm:pt>
    <dgm:pt modelId="{E4F9C342-C28A-40D1-AE80-EA8965577A9F}" type="sibTrans" cxnId="{DB173A96-9797-4847-AFDF-9F03CC9EDB83}">
      <dgm:prSet/>
      <dgm:spPr/>
      <dgm:t>
        <a:bodyPr/>
        <a:lstStyle/>
        <a:p>
          <a:endParaRPr lang="it-IT"/>
        </a:p>
      </dgm:t>
    </dgm:pt>
    <dgm:pt modelId="{00CF11AE-5A69-4E15-A933-75DF49C4AFC8}">
      <dgm:prSet phldrT="[Text]"/>
      <dgm:spPr/>
      <dgm:t>
        <a:bodyPr/>
        <a:lstStyle/>
        <a:p>
          <a:r>
            <a:rPr lang="it-IT" dirty="0" smtClean="0"/>
            <a:t>Risparmio energetico</a:t>
          </a:r>
          <a:endParaRPr lang="it-IT" dirty="0"/>
        </a:p>
      </dgm:t>
    </dgm:pt>
    <dgm:pt modelId="{0106A6AB-20A2-4279-8E17-21370B8DCAB8}" type="parTrans" cxnId="{06BE7BE9-46E7-4753-912C-66A5B77DB9A5}">
      <dgm:prSet/>
      <dgm:spPr/>
      <dgm:t>
        <a:bodyPr/>
        <a:lstStyle/>
        <a:p>
          <a:endParaRPr lang="it-IT"/>
        </a:p>
      </dgm:t>
    </dgm:pt>
    <dgm:pt modelId="{CFAC89C5-A0FC-4434-BEDB-C218E838F3CA}" type="sibTrans" cxnId="{06BE7BE9-46E7-4753-912C-66A5B77DB9A5}">
      <dgm:prSet/>
      <dgm:spPr/>
      <dgm:t>
        <a:bodyPr/>
        <a:lstStyle/>
        <a:p>
          <a:endParaRPr lang="it-IT"/>
        </a:p>
      </dgm:t>
    </dgm:pt>
    <dgm:pt modelId="{0DD62C39-3666-4C37-BC50-AC39310C15C8}">
      <dgm:prSet phldrT="[Text]"/>
      <dgm:spPr/>
      <dgm:t>
        <a:bodyPr/>
        <a:lstStyle/>
        <a:p>
          <a:r>
            <a:rPr lang="it-IT" dirty="0" smtClean="0"/>
            <a:t>Strutturali</a:t>
          </a:r>
          <a:endParaRPr lang="it-IT" dirty="0"/>
        </a:p>
      </dgm:t>
    </dgm:pt>
    <dgm:pt modelId="{F258EEFC-203E-43C1-829E-529164798298}" type="parTrans" cxnId="{8E59040A-C293-4EF3-8B95-892FB95F39A8}">
      <dgm:prSet/>
      <dgm:spPr/>
      <dgm:t>
        <a:bodyPr/>
        <a:lstStyle/>
        <a:p>
          <a:endParaRPr lang="it-IT"/>
        </a:p>
      </dgm:t>
    </dgm:pt>
    <dgm:pt modelId="{B2236321-0458-431C-BFAF-CC7E29CCCA7D}" type="sibTrans" cxnId="{8E59040A-C293-4EF3-8B95-892FB95F39A8}">
      <dgm:prSet/>
      <dgm:spPr/>
      <dgm:t>
        <a:bodyPr/>
        <a:lstStyle/>
        <a:p>
          <a:endParaRPr lang="it-IT"/>
        </a:p>
      </dgm:t>
    </dgm:pt>
    <dgm:pt modelId="{62666C88-7431-42A5-9EA7-FAD55F486942}">
      <dgm:prSet phldrT="[Text]"/>
      <dgm:spPr/>
      <dgm:t>
        <a:bodyPr/>
        <a:lstStyle/>
        <a:p>
          <a:r>
            <a:rPr lang="it-IT" dirty="0" smtClean="0"/>
            <a:t>Catasto</a:t>
          </a:r>
          <a:endParaRPr lang="it-IT" dirty="0"/>
        </a:p>
      </dgm:t>
    </dgm:pt>
    <dgm:pt modelId="{5228064C-BAB5-4D9C-9B26-520323637075}" type="parTrans" cxnId="{683A8DCF-E633-4FDD-A5A2-52AFD8CDE735}">
      <dgm:prSet/>
      <dgm:spPr/>
      <dgm:t>
        <a:bodyPr/>
        <a:lstStyle/>
        <a:p>
          <a:endParaRPr lang="it-IT"/>
        </a:p>
      </dgm:t>
    </dgm:pt>
    <dgm:pt modelId="{F9684E1F-5AC5-4751-9CF5-3E113A43EA26}" type="sibTrans" cxnId="{683A8DCF-E633-4FDD-A5A2-52AFD8CDE735}">
      <dgm:prSet/>
      <dgm:spPr/>
      <dgm:t>
        <a:bodyPr/>
        <a:lstStyle/>
        <a:p>
          <a:endParaRPr lang="it-IT"/>
        </a:p>
      </dgm:t>
    </dgm:pt>
    <dgm:pt modelId="{C3DB3415-79FF-4F90-8790-B46A2CD0D3DA}">
      <dgm:prSet phldrT="[Text]"/>
      <dgm:spPr/>
      <dgm:t>
        <a:bodyPr/>
        <a:lstStyle/>
        <a:p>
          <a:r>
            <a:rPr lang="it-IT" dirty="0" smtClean="0"/>
            <a:t>……</a:t>
          </a:r>
          <a:endParaRPr lang="it-IT" dirty="0"/>
        </a:p>
      </dgm:t>
    </dgm:pt>
    <dgm:pt modelId="{29381581-5438-4A5D-9ED1-6C4CD0FEBFAC}" type="parTrans" cxnId="{830DA3E1-C756-493E-8A78-74C3DBA93BDD}">
      <dgm:prSet/>
      <dgm:spPr/>
      <dgm:t>
        <a:bodyPr/>
        <a:lstStyle/>
        <a:p>
          <a:endParaRPr lang="it-IT"/>
        </a:p>
      </dgm:t>
    </dgm:pt>
    <dgm:pt modelId="{E5736EBA-C1AA-4AFB-A3A2-D7CB42A6F8E0}" type="sibTrans" cxnId="{830DA3E1-C756-493E-8A78-74C3DBA93BDD}">
      <dgm:prSet/>
      <dgm:spPr/>
      <dgm:t>
        <a:bodyPr/>
        <a:lstStyle/>
        <a:p>
          <a:endParaRPr lang="it-IT"/>
        </a:p>
      </dgm:t>
    </dgm:pt>
    <dgm:pt modelId="{DBBDB93B-0C77-48C5-8701-2186CDADB6E4}" type="pres">
      <dgm:prSet presAssocID="{0785F137-7C81-4835-8119-885A1D7BEFD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0555F55-40C1-4F34-8814-CD966258A8E6}" type="pres">
      <dgm:prSet presAssocID="{344063E6-DFEB-484F-8E72-7D15A61BAC6F}" presName="centerShape" presStyleLbl="node0" presStyleIdx="0" presStyleCnt="1" custScaleX="119407" custScaleY="119665"/>
      <dgm:spPr/>
      <dgm:t>
        <a:bodyPr/>
        <a:lstStyle/>
        <a:p>
          <a:endParaRPr lang="it-IT"/>
        </a:p>
      </dgm:t>
    </dgm:pt>
    <dgm:pt modelId="{447D1840-B8AF-4F00-AD86-0120C022EDCA}" type="pres">
      <dgm:prSet presAssocID="{D77AFFD7-4CC1-4DA1-9369-1B7F9727B7C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7CE9115-34A4-42CA-BF24-063EE40C1344}" type="pres">
      <dgm:prSet presAssocID="{D77AFFD7-4CC1-4DA1-9369-1B7F9727B7CA}" presName="dummy" presStyleCnt="0"/>
      <dgm:spPr/>
      <dgm:t>
        <a:bodyPr/>
        <a:lstStyle/>
        <a:p>
          <a:endParaRPr lang="it-IT"/>
        </a:p>
      </dgm:t>
    </dgm:pt>
    <dgm:pt modelId="{C425ABE1-09FB-4645-B6DD-AEEAADAD12F0}" type="pres">
      <dgm:prSet presAssocID="{EF28DE80-2D80-4D48-9BB5-FBB354A97AF1}" presName="sibTrans" presStyleLbl="sibTrans2D1" presStyleIdx="0" presStyleCnt="6"/>
      <dgm:spPr/>
      <dgm:t>
        <a:bodyPr/>
        <a:lstStyle/>
        <a:p>
          <a:endParaRPr lang="it-IT"/>
        </a:p>
      </dgm:t>
    </dgm:pt>
    <dgm:pt modelId="{7871968D-BCF8-4368-9091-336C24D877FC}" type="pres">
      <dgm:prSet presAssocID="{9500E097-F6DF-497E-8B25-49ED808E995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198AE40-8F0C-49D9-9710-65EC2BBA3A9B}" type="pres">
      <dgm:prSet presAssocID="{9500E097-F6DF-497E-8B25-49ED808E9958}" presName="dummy" presStyleCnt="0"/>
      <dgm:spPr/>
      <dgm:t>
        <a:bodyPr/>
        <a:lstStyle/>
        <a:p>
          <a:endParaRPr lang="it-IT"/>
        </a:p>
      </dgm:t>
    </dgm:pt>
    <dgm:pt modelId="{7670D47E-800C-4207-AF08-E7CC12C3D3C1}" type="pres">
      <dgm:prSet presAssocID="{E4F9C342-C28A-40D1-AE80-EA8965577A9F}" presName="sibTrans" presStyleLbl="sibTrans2D1" presStyleIdx="1" presStyleCnt="6"/>
      <dgm:spPr/>
      <dgm:t>
        <a:bodyPr/>
        <a:lstStyle/>
        <a:p>
          <a:endParaRPr lang="it-IT"/>
        </a:p>
      </dgm:t>
    </dgm:pt>
    <dgm:pt modelId="{553EDEEA-E6DE-4382-9162-C50D1439E716}" type="pres">
      <dgm:prSet presAssocID="{62666C88-7431-42A5-9EA7-FAD55F48694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5638556-653F-4B88-A0AA-047F15F111D4}" type="pres">
      <dgm:prSet presAssocID="{62666C88-7431-42A5-9EA7-FAD55F486942}" presName="dummy" presStyleCnt="0"/>
      <dgm:spPr/>
    </dgm:pt>
    <dgm:pt modelId="{618F3837-3708-496F-9B8A-E67AC1D7C1C3}" type="pres">
      <dgm:prSet presAssocID="{F9684E1F-5AC5-4751-9CF5-3E113A43EA26}" presName="sibTrans" presStyleLbl="sibTrans2D1" presStyleIdx="2" presStyleCnt="6"/>
      <dgm:spPr/>
      <dgm:t>
        <a:bodyPr/>
        <a:lstStyle/>
        <a:p>
          <a:endParaRPr lang="it-IT"/>
        </a:p>
      </dgm:t>
    </dgm:pt>
    <dgm:pt modelId="{52F1D7A4-8EA6-4D40-BED0-243DE124AC4A}" type="pres">
      <dgm:prSet presAssocID="{00CF11AE-5A69-4E15-A933-75DF49C4AFC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B8CDA67-B876-4855-BAC0-6FAB8C1A6DE9}" type="pres">
      <dgm:prSet presAssocID="{00CF11AE-5A69-4E15-A933-75DF49C4AFC8}" presName="dummy" presStyleCnt="0"/>
      <dgm:spPr/>
      <dgm:t>
        <a:bodyPr/>
        <a:lstStyle/>
        <a:p>
          <a:endParaRPr lang="it-IT"/>
        </a:p>
      </dgm:t>
    </dgm:pt>
    <dgm:pt modelId="{B929FD47-6415-40D2-8BF3-2F56A3EAAD29}" type="pres">
      <dgm:prSet presAssocID="{CFAC89C5-A0FC-4434-BEDB-C218E838F3CA}" presName="sibTrans" presStyleLbl="sibTrans2D1" presStyleIdx="3" presStyleCnt="6"/>
      <dgm:spPr/>
      <dgm:t>
        <a:bodyPr/>
        <a:lstStyle/>
        <a:p>
          <a:endParaRPr lang="it-IT"/>
        </a:p>
      </dgm:t>
    </dgm:pt>
    <dgm:pt modelId="{7323AF04-0B24-458A-8ABE-0BE1A2D1529D}" type="pres">
      <dgm:prSet presAssocID="{0DD62C39-3666-4C37-BC50-AC39310C15C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8F9100B-1F59-4876-A96D-9A4A9B11EDF8}" type="pres">
      <dgm:prSet presAssocID="{0DD62C39-3666-4C37-BC50-AC39310C15C8}" presName="dummy" presStyleCnt="0"/>
      <dgm:spPr/>
    </dgm:pt>
    <dgm:pt modelId="{E71BBCF0-2B43-4CA0-86DD-9D7D555B235F}" type="pres">
      <dgm:prSet presAssocID="{B2236321-0458-431C-BFAF-CC7E29CCCA7D}" presName="sibTrans" presStyleLbl="sibTrans2D1" presStyleIdx="4" presStyleCnt="6"/>
      <dgm:spPr/>
      <dgm:t>
        <a:bodyPr/>
        <a:lstStyle/>
        <a:p>
          <a:endParaRPr lang="it-IT"/>
        </a:p>
      </dgm:t>
    </dgm:pt>
    <dgm:pt modelId="{76666393-5177-499F-B277-3B832E038D0B}" type="pres">
      <dgm:prSet presAssocID="{C3DB3415-79FF-4F90-8790-B46A2CD0D3D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0A72EA-2F48-45E8-A0FB-4562968D8DB1}" type="pres">
      <dgm:prSet presAssocID="{C3DB3415-79FF-4F90-8790-B46A2CD0D3DA}" presName="dummy" presStyleCnt="0"/>
      <dgm:spPr/>
    </dgm:pt>
    <dgm:pt modelId="{1D3160B1-144B-4ED1-BC0C-CE37B12FE16F}" type="pres">
      <dgm:prSet presAssocID="{E5736EBA-C1AA-4AFB-A3A2-D7CB42A6F8E0}" presName="sibTrans" presStyleLbl="sibTrans2D1" presStyleIdx="5" presStyleCnt="6"/>
      <dgm:spPr/>
      <dgm:t>
        <a:bodyPr/>
        <a:lstStyle/>
        <a:p>
          <a:endParaRPr lang="it-IT"/>
        </a:p>
      </dgm:t>
    </dgm:pt>
  </dgm:ptLst>
  <dgm:cxnLst>
    <dgm:cxn modelId="{BAFAD12F-416F-4DA5-B817-23D796F56664}" type="presOf" srcId="{D77AFFD7-4CC1-4DA1-9369-1B7F9727B7CA}" destId="{447D1840-B8AF-4F00-AD86-0120C022EDCA}" srcOrd="0" destOrd="0" presId="urn:microsoft.com/office/officeart/2005/8/layout/radial6"/>
    <dgm:cxn modelId="{683A8DCF-E633-4FDD-A5A2-52AFD8CDE735}" srcId="{344063E6-DFEB-484F-8E72-7D15A61BAC6F}" destId="{62666C88-7431-42A5-9EA7-FAD55F486942}" srcOrd="2" destOrd="0" parTransId="{5228064C-BAB5-4D9C-9B26-520323637075}" sibTransId="{F9684E1F-5AC5-4751-9CF5-3E113A43EA26}"/>
    <dgm:cxn modelId="{8FF95EEF-5E63-4CD0-9E3A-4A64A0B8884D}" type="presOf" srcId="{EF28DE80-2D80-4D48-9BB5-FBB354A97AF1}" destId="{C425ABE1-09FB-4645-B6DD-AEEAADAD12F0}" srcOrd="0" destOrd="0" presId="urn:microsoft.com/office/officeart/2005/8/layout/radial6"/>
    <dgm:cxn modelId="{211F199E-747A-4E4C-AFA5-2CCEBB433CA8}" srcId="{0785F137-7C81-4835-8119-885A1D7BEFD7}" destId="{344063E6-DFEB-484F-8E72-7D15A61BAC6F}" srcOrd="0" destOrd="0" parTransId="{0051D8C7-D351-4BDD-AE3E-B67550F4DD27}" sibTransId="{D6EF72F1-4C37-4BB4-90D4-9F977CFF260A}"/>
    <dgm:cxn modelId="{7CBAC8EF-E5BE-4902-9CDC-056E9D273BCF}" type="presOf" srcId="{344063E6-DFEB-484F-8E72-7D15A61BAC6F}" destId="{60555F55-40C1-4F34-8814-CD966258A8E6}" srcOrd="0" destOrd="0" presId="urn:microsoft.com/office/officeart/2005/8/layout/radial6"/>
    <dgm:cxn modelId="{F4AA595B-3D77-4224-B450-3DA9B24EFA8F}" type="presOf" srcId="{62666C88-7431-42A5-9EA7-FAD55F486942}" destId="{553EDEEA-E6DE-4382-9162-C50D1439E716}" srcOrd="0" destOrd="0" presId="urn:microsoft.com/office/officeart/2005/8/layout/radial6"/>
    <dgm:cxn modelId="{334D15F8-FE8C-4B8E-A376-5D56CCA10B4B}" type="presOf" srcId="{9500E097-F6DF-497E-8B25-49ED808E9958}" destId="{7871968D-BCF8-4368-9091-336C24D877FC}" srcOrd="0" destOrd="0" presId="urn:microsoft.com/office/officeart/2005/8/layout/radial6"/>
    <dgm:cxn modelId="{196DF047-2637-43B1-9F69-4AF99959EBF9}" type="presOf" srcId="{C3DB3415-79FF-4F90-8790-B46A2CD0D3DA}" destId="{76666393-5177-499F-B277-3B832E038D0B}" srcOrd="0" destOrd="0" presId="urn:microsoft.com/office/officeart/2005/8/layout/radial6"/>
    <dgm:cxn modelId="{22B174DD-ECAA-409D-8E53-52F4D17D86B5}" srcId="{344063E6-DFEB-484F-8E72-7D15A61BAC6F}" destId="{D77AFFD7-4CC1-4DA1-9369-1B7F9727B7CA}" srcOrd="0" destOrd="0" parTransId="{3A1DFADC-D9FE-4D03-A29D-ACD1AB56FE0E}" sibTransId="{EF28DE80-2D80-4D48-9BB5-FBB354A97AF1}"/>
    <dgm:cxn modelId="{06BE7BE9-46E7-4753-912C-66A5B77DB9A5}" srcId="{344063E6-DFEB-484F-8E72-7D15A61BAC6F}" destId="{00CF11AE-5A69-4E15-A933-75DF49C4AFC8}" srcOrd="3" destOrd="0" parTransId="{0106A6AB-20A2-4279-8E17-21370B8DCAB8}" sibTransId="{CFAC89C5-A0FC-4434-BEDB-C218E838F3CA}"/>
    <dgm:cxn modelId="{8E59040A-C293-4EF3-8B95-892FB95F39A8}" srcId="{344063E6-DFEB-484F-8E72-7D15A61BAC6F}" destId="{0DD62C39-3666-4C37-BC50-AC39310C15C8}" srcOrd="4" destOrd="0" parTransId="{F258EEFC-203E-43C1-829E-529164798298}" sibTransId="{B2236321-0458-431C-BFAF-CC7E29CCCA7D}"/>
    <dgm:cxn modelId="{7367D63A-4979-4F57-880C-519C24A6C452}" type="presOf" srcId="{0DD62C39-3666-4C37-BC50-AC39310C15C8}" destId="{7323AF04-0B24-458A-8ABE-0BE1A2D1529D}" srcOrd="0" destOrd="0" presId="urn:microsoft.com/office/officeart/2005/8/layout/radial6"/>
    <dgm:cxn modelId="{7CA181CC-765B-4506-96AF-0667B76D94F8}" type="presOf" srcId="{B2236321-0458-431C-BFAF-CC7E29CCCA7D}" destId="{E71BBCF0-2B43-4CA0-86DD-9D7D555B235F}" srcOrd="0" destOrd="0" presId="urn:microsoft.com/office/officeart/2005/8/layout/radial6"/>
    <dgm:cxn modelId="{0FD66597-8AE9-4525-8CF7-283CE1C4D800}" type="presOf" srcId="{0785F137-7C81-4835-8119-885A1D7BEFD7}" destId="{DBBDB93B-0C77-48C5-8701-2186CDADB6E4}" srcOrd="0" destOrd="0" presId="urn:microsoft.com/office/officeart/2005/8/layout/radial6"/>
    <dgm:cxn modelId="{3CBDC7C4-AC42-4572-BEC1-3CC21D94419A}" type="presOf" srcId="{CFAC89C5-A0FC-4434-BEDB-C218E838F3CA}" destId="{B929FD47-6415-40D2-8BF3-2F56A3EAAD29}" srcOrd="0" destOrd="0" presId="urn:microsoft.com/office/officeart/2005/8/layout/radial6"/>
    <dgm:cxn modelId="{A55C8534-8898-42DF-BD61-A27911667DF2}" type="presOf" srcId="{E4F9C342-C28A-40D1-AE80-EA8965577A9F}" destId="{7670D47E-800C-4207-AF08-E7CC12C3D3C1}" srcOrd="0" destOrd="0" presId="urn:microsoft.com/office/officeart/2005/8/layout/radial6"/>
    <dgm:cxn modelId="{830DA3E1-C756-493E-8A78-74C3DBA93BDD}" srcId="{344063E6-DFEB-484F-8E72-7D15A61BAC6F}" destId="{C3DB3415-79FF-4F90-8790-B46A2CD0D3DA}" srcOrd="5" destOrd="0" parTransId="{29381581-5438-4A5D-9ED1-6C4CD0FEBFAC}" sibTransId="{E5736EBA-C1AA-4AFB-A3A2-D7CB42A6F8E0}"/>
    <dgm:cxn modelId="{F1465DE9-4E23-49CD-868F-CEA37D56FDD0}" type="presOf" srcId="{F9684E1F-5AC5-4751-9CF5-3E113A43EA26}" destId="{618F3837-3708-496F-9B8A-E67AC1D7C1C3}" srcOrd="0" destOrd="0" presId="urn:microsoft.com/office/officeart/2005/8/layout/radial6"/>
    <dgm:cxn modelId="{DB173A96-9797-4847-AFDF-9F03CC9EDB83}" srcId="{344063E6-DFEB-484F-8E72-7D15A61BAC6F}" destId="{9500E097-F6DF-497E-8B25-49ED808E9958}" srcOrd="1" destOrd="0" parTransId="{F1124A84-6769-4450-8851-A2265B32DB05}" sibTransId="{E4F9C342-C28A-40D1-AE80-EA8965577A9F}"/>
    <dgm:cxn modelId="{7259C1F6-F3C8-4F02-9027-0F9054BCCCA0}" type="presOf" srcId="{E5736EBA-C1AA-4AFB-A3A2-D7CB42A6F8E0}" destId="{1D3160B1-144B-4ED1-BC0C-CE37B12FE16F}" srcOrd="0" destOrd="0" presId="urn:microsoft.com/office/officeart/2005/8/layout/radial6"/>
    <dgm:cxn modelId="{1A42EB1D-1C6F-43EB-97C3-550B4F6E8C02}" type="presOf" srcId="{00CF11AE-5A69-4E15-A933-75DF49C4AFC8}" destId="{52F1D7A4-8EA6-4D40-BED0-243DE124AC4A}" srcOrd="0" destOrd="0" presId="urn:microsoft.com/office/officeart/2005/8/layout/radial6"/>
    <dgm:cxn modelId="{86DBB3B2-BA90-490F-A05E-0FC315E3499C}" type="presParOf" srcId="{DBBDB93B-0C77-48C5-8701-2186CDADB6E4}" destId="{60555F55-40C1-4F34-8814-CD966258A8E6}" srcOrd="0" destOrd="0" presId="urn:microsoft.com/office/officeart/2005/8/layout/radial6"/>
    <dgm:cxn modelId="{1C3149DE-029B-4000-B9D6-40511ACCAD5E}" type="presParOf" srcId="{DBBDB93B-0C77-48C5-8701-2186CDADB6E4}" destId="{447D1840-B8AF-4F00-AD86-0120C022EDCA}" srcOrd="1" destOrd="0" presId="urn:microsoft.com/office/officeart/2005/8/layout/radial6"/>
    <dgm:cxn modelId="{ECCD7B2D-8D0A-4800-804A-AD582CEEFB80}" type="presParOf" srcId="{DBBDB93B-0C77-48C5-8701-2186CDADB6E4}" destId="{E7CE9115-34A4-42CA-BF24-063EE40C1344}" srcOrd="2" destOrd="0" presId="urn:microsoft.com/office/officeart/2005/8/layout/radial6"/>
    <dgm:cxn modelId="{02939D33-982C-4FED-93DF-789E6243582F}" type="presParOf" srcId="{DBBDB93B-0C77-48C5-8701-2186CDADB6E4}" destId="{C425ABE1-09FB-4645-B6DD-AEEAADAD12F0}" srcOrd="3" destOrd="0" presId="urn:microsoft.com/office/officeart/2005/8/layout/radial6"/>
    <dgm:cxn modelId="{1B22B2E7-3997-4A91-9A05-076B41F09A9B}" type="presParOf" srcId="{DBBDB93B-0C77-48C5-8701-2186CDADB6E4}" destId="{7871968D-BCF8-4368-9091-336C24D877FC}" srcOrd="4" destOrd="0" presId="urn:microsoft.com/office/officeart/2005/8/layout/radial6"/>
    <dgm:cxn modelId="{1723F35F-AB6F-48F4-A8D1-EF3D5D690798}" type="presParOf" srcId="{DBBDB93B-0C77-48C5-8701-2186CDADB6E4}" destId="{B198AE40-8F0C-49D9-9710-65EC2BBA3A9B}" srcOrd="5" destOrd="0" presId="urn:microsoft.com/office/officeart/2005/8/layout/radial6"/>
    <dgm:cxn modelId="{D053DCEF-0032-4BE7-874F-704DAE70F7F2}" type="presParOf" srcId="{DBBDB93B-0C77-48C5-8701-2186CDADB6E4}" destId="{7670D47E-800C-4207-AF08-E7CC12C3D3C1}" srcOrd="6" destOrd="0" presId="urn:microsoft.com/office/officeart/2005/8/layout/radial6"/>
    <dgm:cxn modelId="{083EFD22-8590-48D1-9921-BD03ED8FDD85}" type="presParOf" srcId="{DBBDB93B-0C77-48C5-8701-2186CDADB6E4}" destId="{553EDEEA-E6DE-4382-9162-C50D1439E716}" srcOrd="7" destOrd="0" presId="urn:microsoft.com/office/officeart/2005/8/layout/radial6"/>
    <dgm:cxn modelId="{A7B63B6A-544B-41C1-9FAF-E14246C74774}" type="presParOf" srcId="{DBBDB93B-0C77-48C5-8701-2186CDADB6E4}" destId="{65638556-653F-4B88-A0AA-047F15F111D4}" srcOrd="8" destOrd="0" presId="urn:microsoft.com/office/officeart/2005/8/layout/radial6"/>
    <dgm:cxn modelId="{A7DA9D7B-49A1-47F4-B495-9F39E9389A84}" type="presParOf" srcId="{DBBDB93B-0C77-48C5-8701-2186CDADB6E4}" destId="{618F3837-3708-496F-9B8A-E67AC1D7C1C3}" srcOrd="9" destOrd="0" presId="urn:microsoft.com/office/officeart/2005/8/layout/radial6"/>
    <dgm:cxn modelId="{B6F07149-F739-4E7B-807F-FE20239C15EC}" type="presParOf" srcId="{DBBDB93B-0C77-48C5-8701-2186CDADB6E4}" destId="{52F1D7A4-8EA6-4D40-BED0-243DE124AC4A}" srcOrd="10" destOrd="0" presId="urn:microsoft.com/office/officeart/2005/8/layout/radial6"/>
    <dgm:cxn modelId="{EC39C8FA-4A9E-4063-B01D-0498C9B5DEF2}" type="presParOf" srcId="{DBBDB93B-0C77-48C5-8701-2186CDADB6E4}" destId="{7B8CDA67-B876-4855-BAC0-6FAB8C1A6DE9}" srcOrd="11" destOrd="0" presId="urn:microsoft.com/office/officeart/2005/8/layout/radial6"/>
    <dgm:cxn modelId="{38487901-0658-413A-A598-3EDA7AA325CC}" type="presParOf" srcId="{DBBDB93B-0C77-48C5-8701-2186CDADB6E4}" destId="{B929FD47-6415-40D2-8BF3-2F56A3EAAD29}" srcOrd="12" destOrd="0" presId="urn:microsoft.com/office/officeart/2005/8/layout/radial6"/>
    <dgm:cxn modelId="{4AFCD18B-4D83-4DAC-B5A5-C12D978B2B27}" type="presParOf" srcId="{DBBDB93B-0C77-48C5-8701-2186CDADB6E4}" destId="{7323AF04-0B24-458A-8ABE-0BE1A2D1529D}" srcOrd="13" destOrd="0" presId="urn:microsoft.com/office/officeart/2005/8/layout/radial6"/>
    <dgm:cxn modelId="{FA96B765-AADE-4CB2-B00D-711EE1D8E962}" type="presParOf" srcId="{DBBDB93B-0C77-48C5-8701-2186CDADB6E4}" destId="{F8F9100B-1F59-4876-A96D-9A4A9B11EDF8}" srcOrd="14" destOrd="0" presId="urn:microsoft.com/office/officeart/2005/8/layout/radial6"/>
    <dgm:cxn modelId="{A2AD77FD-1ADE-478F-BC69-76CB1CB494BB}" type="presParOf" srcId="{DBBDB93B-0C77-48C5-8701-2186CDADB6E4}" destId="{E71BBCF0-2B43-4CA0-86DD-9D7D555B235F}" srcOrd="15" destOrd="0" presId="urn:microsoft.com/office/officeart/2005/8/layout/radial6"/>
    <dgm:cxn modelId="{0D223AC0-FF6E-4C47-B7EB-8AAA01806C8F}" type="presParOf" srcId="{DBBDB93B-0C77-48C5-8701-2186CDADB6E4}" destId="{76666393-5177-499F-B277-3B832E038D0B}" srcOrd="16" destOrd="0" presId="urn:microsoft.com/office/officeart/2005/8/layout/radial6"/>
    <dgm:cxn modelId="{1B2079FE-11ED-4E89-8573-B48EE84953BA}" type="presParOf" srcId="{DBBDB93B-0C77-48C5-8701-2186CDADB6E4}" destId="{010A72EA-2F48-45E8-A0FB-4562968D8DB1}" srcOrd="17" destOrd="0" presId="urn:microsoft.com/office/officeart/2005/8/layout/radial6"/>
    <dgm:cxn modelId="{0AE8BCAD-D2C8-4529-91D7-32A527F9A307}" type="presParOf" srcId="{DBBDB93B-0C77-48C5-8701-2186CDADB6E4}" destId="{1D3160B1-144B-4ED1-BC0C-CE37B12FE16F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36D4CF-3EF0-4130-A66C-259E03704229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A30FDA23-E143-4BE0-B4D0-17DECB5007F7}">
      <dgm:prSet phldrT="[Text]"/>
      <dgm:spPr/>
      <dgm:t>
        <a:bodyPr/>
        <a:lstStyle/>
        <a:p>
          <a:r>
            <a:rPr lang="it-IT" dirty="0" smtClean="0"/>
            <a:t>Fascicolo del bene</a:t>
          </a:r>
          <a:endParaRPr lang="it-IT" dirty="0"/>
        </a:p>
      </dgm:t>
    </dgm:pt>
    <dgm:pt modelId="{D9E09825-3BAD-4C16-97DB-D1AD34B393C7}" type="parTrans" cxnId="{9D1FFDE0-E1D0-4178-B98A-C3B9F49D157C}">
      <dgm:prSet/>
      <dgm:spPr/>
      <dgm:t>
        <a:bodyPr/>
        <a:lstStyle/>
        <a:p>
          <a:endParaRPr lang="it-IT"/>
        </a:p>
      </dgm:t>
    </dgm:pt>
    <dgm:pt modelId="{8428BAAF-D733-459A-AA86-F0141B34EACF}" type="sibTrans" cxnId="{9D1FFDE0-E1D0-4178-B98A-C3B9F49D157C}">
      <dgm:prSet/>
      <dgm:spPr/>
      <dgm:t>
        <a:bodyPr/>
        <a:lstStyle/>
        <a:p>
          <a:endParaRPr lang="it-IT"/>
        </a:p>
      </dgm:t>
    </dgm:pt>
    <dgm:pt modelId="{891693C8-0184-408F-8104-86F1C2732AE9}">
      <dgm:prSet phldrT="[Text]" custT="1"/>
      <dgm:spPr/>
      <dgm:t>
        <a:bodyPr/>
        <a:lstStyle/>
        <a:p>
          <a:r>
            <a:rPr lang="it-IT" sz="1000" dirty="0" smtClean="0"/>
            <a:t>Titoli/</a:t>
          </a:r>
          <a:br>
            <a:rPr lang="it-IT" sz="1000" dirty="0" smtClean="0"/>
          </a:br>
          <a:r>
            <a:rPr lang="it-IT" sz="1000" dirty="0" smtClean="0"/>
            <a:t>Pratiche Edilizie</a:t>
          </a:r>
          <a:endParaRPr lang="it-IT" sz="1000" dirty="0"/>
        </a:p>
      </dgm:t>
    </dgm:pt>
    <dgm:pt modelId="{CE96CD8F-D5C0-4A80-AD7C-3FF8CC8B957F}" type="parTrans" cxnId="{786D2C90-79FB-43A0-80AA-6625CBCBADF6}">
      <dgm:prSet/>
      <dgm:spPr/>
      <dgm:t>
        <a:bodyPr/>
        <a:lstStyle/>
        <a:p>
          <a:endParaRPr lang="it-IT"/>
        </a:p>
      </dgm:t>
    </dgm:pt>
    <dgm:pt modelId="{2DEB18C6-F7FB-4B55-B4D7-9B342C3FC8A1}" type="sibTrans" cxnId="{786D2C90-79FB-43A0-80AA-6625CBCBADF6}">
      <dgm:prSet/>
      <dgm:spPr/>
      <dgm:t>
        <a:bodyPr/>
        <a:lstStyle/>
        <a:p>
          <a:endParaRPr lang="it-IT"/>
        </a:p>
      </dgm:t>
    </dgm:pt>
    <dgm:pt modelId="{F903F8A0-709F-435B-BFAE-3CE9088E4BBC}">
      <dgm:prSet phldrT="[Testo]"/>
      <dgm:spPr/>
      <dgm:t>
        <a:bodyPr/>
        <a:lstStyle/>
        <a:p>
          <a:r>
            <a:rPr lang="it-IT" dirty="0" smtClean="0"/>
            <a:t>Catasto</a:t>
          </a:r>
          <a:endParaRPr lang="it-IT" dirty="0"/>
        </a:p>
      </dgm:t>
    </dgm:pt>
    <dgm:pt modelId="{9DBB3AA5-781F-4F1E-9CF1-33A432A76BF3}" type="parTrans" cxnId="{74981E81-0F24-49D8-9990-55D614E2DBA3}">
      <dgm:prSet/>
      <dgm:spPr/>
      <dgm:t>
        <a:bodyPr/>
        <a:lstStyle/>
        <a:p>
          <a:endParaRPr lang="it-IT"/>
        </a:p>
      </dgm:t>
    </dgm:pt>
    <dgm:pt modelId="{9BA97FE1-CF3D-4162-BE9F-95435E19E641}" type="sibTrans" cxnId="{74981E81-0F24-49D8-9990-55D614E2DBA3}">
      <dgm:prSet/>
      <dgm:spPr/>
      <dgm:t>
        <a:bodyPr/>
        <a:lstStyle/>
        <a:p>
          <a:endParaRPr lang="it-IT"/>
        </a:p>
      </dgm:t>
    </dgm:pt>
    <dgm:pt modelId="{022BBBA8-C3D2-4E85-A0EE-0C8501DE80E3}">
      <dgm:prSet phldrT="[Testo]"/>
      <dgm:spPr/>
      <dgm:t>
        <a:bodyPr/>
        <a:lstStyle/>
        <a:p>
          <a:r>
            <a:rPr lang="it-IT" dirty="0" smtClean="0"/>
            <a:t>…….</a:t>
          </a:r>
          <a:endParaRPr lang="it-IT" dirty="0"/>
        </a:p>
      </dgm:t>
    </dgm:pt>
    <dgm:pt modelId="{D2CAF83C-52EB-4C15-939B-FAD59CDF10CE}" type="parTrans" cxnId="{5C0E41C5-4FCD-4CD7-97F1-4A5DAD986CAE}">
      <dgm:prSet/>
      <dgm:spPr/>
      <dgm:t>
        <a:bodyPr/>
        <a:lstStyle/>
        <a:p>
          <a:endParaRPr lang="it-IT"/>
        </a:p>
      </dgm:t>
    </dgm:pt>
    <dgm:pt modelId="{F83EEDB4-FD93-4353-BE2A-22817CA74190}" type="sibTrans" cxnId="{5C0E41C5-4FCD-4CD7-97F1-4A5DAD986CAE}">
      <dgm:prSet/>
      <dgm:spPr/>
      <dgm:t>
        <a:bodyPr/>
        <a:lstStyle/>
        <a:p>
          <a:endParaRPr lang="it-IT"/>
        </a:p>
      </dgm:t>
    </dgm:pt>
    <dgm:pt modelId="{6F928E34-AD07-4F7E-B117-99689FE120B6}">
      <dgm:prSet phldrT="[Text]" custT="1"/>
      <dgm:spPr/>
      <dgm:t>
        <a:bodyPr/>
        <a:lstStyle/>
        <a:p>
          <a:r>
            <a:rPr lang="it-IT" sz="1000" dirty="0" smtClean="0"/>
            <a:t>Agibilità</a:t>
          </a:r>
          <a:endParaRPr lang="it-IT" sz="1000" dirty="0"/>
        </a:p>
      </dgm:t>
    </dgm:pt>
    <dgm:pt modelId="{EDC406FA-7D5D-41EC-9977-64513F658A58}" type="parTrans" cxnId="{80E90D9A-764C-45B4-AC5F-6304E03F834D}">
      <dgm:prSet/>
      <dgm:spPr/>
      <dgm:t>
        <a:bodyPr/>
        <a:lstStyle/>
        <a:p>
          <a:endParaRPr lang="it-IT"/>
        </a:p>
      </dgm:t>
    </dgm:pt>
    <dgm:pt modelId="{EE74D56E-EF93-4C27-9E6B-E56CBD8A1702}" type="sibTrans" cxnId="{80E90D9A-764C-45B4-AC5F-6304E03F834D}">
      <dgm:prSet/>
      <dgm:spPr/>
      <dgm:t>
        <a:bodyPr/>
        <a:lstStyle/>
        <a:p>
          <a:endParaRPr lang="it-IT"/>
        </a:p>
      </dgm:t>
    </dgm:pt>
    <dgm:pt modelId="{8A37E477-C9BE-49F9-AC61-08BACDF226C0}">
      <dgm:prSet phldrT="[Text]" custT="1"/>
      <dgm:spPr/>
      <dgm:t>
        <a:bodyPr/>
        <a:lstStyle/>
        <a:p>
          <a:r>
            <a:rPr lang="it-IT" sz="1000" dirty="0" smtClean="0"/>
            <a:t>Risparmio energetico</a:t>
          </a:r>
          <a:endParaRPr lang="it-IT" sz="1000" dirty="0"/>
        </a:p>
      </dgm:t>
    </dgm:pt>
    <dgm:pt modelId="{0C81E4EE-2041-4FD4-8787-2BEA8953FA8B}" type="parTrans" cxnId="{50913E08-9CE4-426C-A1F9-F14D5295D5DD}">
      <dgm:prSet/>
      <dgm:spPr/>
      <dgm:t>
        <a:bodyPr/>
        <a:lstStyle/>
        <a:p>
          <a:endParaRPr lang="it-IT"/>
        </a:p>
      </dgm:t>
    </dgm:pt>
    <dgm:pt modelId="{7ED4D898-5722-4FF7-AEED-194A09C95637}" type="sibTrans" cxnId="{50913E08-9CE4-426C-A1F9-F14D5295D5DD}">
      <dgm:prSet/>
      <dgm:spPr/>
      <dgm:t>
        <a:bodyPr/>
        <a:lstStyle/>
        <a:p>
          <a:endParaRPr lang="it-IT"/>
        </a:p>
      </dgm:t>
    </dgm:pt>
    <dgm:pt modelId="{2CCED307-23DC-4AE9-BC9A-88C6CFFB9FEC}">
      <dgm:prSet phldrT="[Text]" custT="1"/>
      <dgm:spPr/>
      <dgm:t>
        <a:bodyPr/>
        <a:lstStyle/>
        <a:p>
          <a:r>
            <a:rPr lang="it-IT" sz="1000" dirty="0" smtClean="0"/>
            <a:t>Aspetti Strutturali</a:t>
          </a:r>
          <a:endParaRPr lang="it-IT" sz="1000" dirty="0"/>
        </a:p>
      </dgm:t>
    </dgm:pt>
    <dgm:pt modelId="{3D89F963-C91D-483D-8707-92C34D7DBEF2}" type="parTrans" cxnId="{CAB879DF-D750-49E3-9709-7337BE5B2593}">
      <dgm:prSet/>
      <dgm:spPr/>
      <dgm:t>
        <a:bodyPr/>
        <a:lstStyle/>
        <a:p>
          <a:endParaRPr lang="it-IT"/>
        </a:p>
      </dgm:t>
    </dgm:pt>
    <dgm:pt modelId="{12CF2C9F-9444-4BA0-974E-8D3A8DC9F469}" type="sibTrans" cxnId="{CAB879DF-D750-49E3-9709-7337BE5B2593}">
      <dgm:prSet/>
      <dgm:spPr/>
      <dgm:t>
        <a:bodyPr/>
        <a:lstStyle/>
        <a:p>
          <a:endParaRPr lang="it-IT"/>
        </a:p>
      </dgm:t>
    </dgm:pt>
    <dgm:pt modelId="{10524E7D-1316-407C-97BE-081E9071BFF4}">
      <dgm:prSet phldrT="[Testo]"/>
      <dgm:spPr/>
      <dgm:t>
        <a:bodyPr/>
        <a:lstStyle/>
        <a:p>
          <a:endParaRPr lang="it-IT" dirty="0"/>
        </a:p>
      </dgm:t>
    </dgm:pt>
    <dgm:pt modelId="{A81D4367-0677-4CA0-8F05-E0D43AE927C8}" type="parTrans" cxnId="{B2DD3EC8-93A1-40E0-9EED-E9F18FED31B2}">
      <dgm:prSet/>
      <dgm:spPr/>
      <dgm:t>
        <a:bodyPr/>
        <a:lstStyle/>
        <a:p>
          <a:endParaRPr lang="it-IT"/>
        </a:p>
      </dgm:t>
    </dgm:pt>
    <dgm:pt modelId="{AF5D695E-2AB5-4352-A2A4-0C4919375136}" type="sibTrans" cxnId="{B2DD3EC8-93A1-40E0-9EED-E9F18FED31B2}">
      <dgm:prSet/>
      <dgm:spPr/>
      <dgm:t>
        <a:bodyPr/>
        <a:lstStyle/>
        <a:p>
          <a:endParaRPr lang="it-IT"/>
        </a:p>
      </dgm:t>
    </dgm:pt>
    <dgm:pt modelId="{A3C68C82-49E8-42C2-A5FE-3DEE14493988}" type="pres">
      <dgm:prSet presAssocID="{E636D4CF-3EF0-4130-A66C-259E0370422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3C025AA-52B4-4616-9A63-ADD482CC86A3}" type="pres">
      <dgm:prSet presAssocID="{A30FDA23-E143-4BE0-B4D0-17DECB5007F7}" presName="centerShape" presStyleLbl="node0" presStyleIdx="0" presStyleCnt="1" custScaleX="119407" custScaleY="119665"/>
      <dgm:spPr/>
      <dgm:t>
        <a:bodyPr/>
        <a:lstStyle/>
        <a:p>
          <a:endParaRPr lang="it-IT"/>
        </a:p>
      </dgm:t>
    </dgm:pt>
    <dgm:pt modelId="{FE05905A-EDBC-4A3B-9285-37EB76AD8954}" type="pres">
      <dgm:prSet presAssocID="{891693C8-0184-408F-8104-86F1C2732AE9}" presName="node" presStyleLbl="node1" presStyleIdx="0" presStyleCnt="6" custScaleX="11545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B77DE8-491F-43CD-BD4A-37BBAF0647EA}" type="pres">
      <dgm:prSet presAssocID="{891693C8-0184-408F-8104-86F1C2732AE9}" presName="dummy" presStyleCnt="0"/>
      <dgm:spPr/>
    </dgm:pt>
    <dgm:pt modelId="{D16176E7-680E-4659-8E85-E0671776CC02}" type="pres">
      <dgm:prSet presAssocID="{2DEB18C6-F7FB-4B55-B4D7-9B342C3FC8A1}" presName="sibTrans" presStyleLbl="sibTrans2D1" presStyleIdx="0" presStyleCnt="6"/>
      <dgm:spPr/>
      <dgm:t>
        <a:bodyPr/>
        <a:lstStyle/>
        <a:p>
          <a:endParaRPr lang="it-IT"/>
        </a:p>
      </dgm:t>
    </dgm:pt>
    <dgm:pt modelId="{C6F7145B-8252-4AE0-98F0-CC42FC73156B}" type="pres">
      <dgm:prSet presAssocID="{F903F8A0-709F-435B-BFAE-3CE9088E4BB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DC20337-5B96-4560-805B-5E2ACAE8D6E2}" type="pres">
      <dgm:prSet presAssocID="{F903F8A0-709F-435B-BFAE-3CE9088E4BBC}" presName="dummy" presStyleCnt="0"/>
      <dgm:spPr/>
    </dgm:pt>
    <dgm:pt modelId="{4C670CEC-DB9B-4D69-B9FF-E97FB256E5C2}" type="pres">
      <dgm:prSet presAssocID="{9BA97FE1-CF3D-4162-BE9F-95435E19E641}" presName="sibTrans" presStyleLbl="sibTrans2D1" presStyleIdx="1" presStyleCnt="6"/>
      <dgm:spPr/>
      <dgm:t>
        <a:bodyPr/>
        <a:lstStyle/>
        <a:p>
          <a:endParaRPr lang="it-IT"/>
        </a:p>
      </dgm:t>
    </dgm:pt>
    <dgm:pt modelId="{8352B6BD-797F-47FC-8126-C913822F7F4B}" type="pres">
      <dgm:prSet presAssocID="{6F928E34-AD07-4F7E-B117-99689FE120B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818BAB-A85C-404A-8220-6F0C24CBF006}" type="pres">
      <dgm:prSet presAssocID="{6F928E34-AD07-4F7E-B117-99689FE120B6}" presName="dummy" presStyleCnt="0"/>
      <dgm:spPr/>
    </dgm:pt>
    <dgm:pt modelId="{E8FBC320-69EB-44B2-AC99-5CFC843B1AF7}" type="pres">
      <dgm:prSet presAssocID="{EE74D56E-EF93-4C27-9E6B-E56CBD8A1702}" presName="sibTrans" presStyleLbl="sibTrans2D1" presStyleIdx="2" presStyleCnt="6"/>
      <dgm:spPr/>
      <dgm:t>
        <a:bodyPr/>
        <a:lstStyle/>
        <a:p>
          <a:endParaRPr lang="it-IT"/>
        </a:p>
      </dgm:t>
    </dgm:pt>
    <dgm:pt modelId="{F7D6C348-3FD4-459A-82FC-4E3C97B24E17}" type="pres">
      <dgm:prSet presAssocID="{022BBBA8-C3D2-4E85-A0EE-0C8501DE80E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91DBBD2-4A28-4078-87FD-9B0854BF05D2}" type="pres">
      <dgm:prSet presAssocID="{022BBBA8-C3D2-4E85-A0EE-0C8501DE80E3}" presName="dummy" presStyleCnt="0"/>
      <dgm:spPr/>
    </dgm:pt>
    <dgm:pt modelId="{06C963D2-18EF-4022-9554-DDE7276C5BDD}" type="pres">
      <dgm:prSet presAssocID="{F83EEDB4-FD93-4353-BE2A-22817CA74190}" presName="sibTrans" presStyleLbl="sibTrans2D1" presStyleIdx="3" presStyleCnt="6"/>
      <dgm:spPr/>
      <dgm:t>
        <a:bodyPr/>
        <a:lstStyle/>
        <a:p>
          <a:endParaRPr lang="it-IT"/>
        </a:p>
      </dgm:t>
    </dgm:pt>
    <dgm:pt modelId="{6454680C-4F70-47A7-A858-FB76D8D5FD78}" type="pres">
      <dgm:prSet presAssocID="{2CCED307-23DC-4AE9-BC9A-88C6CFFB9FE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01CE6A8-6771-4C49-A580-1E30DECD2664}" type="pres">
      <dgm:prSet presAssocID="{2CCED307-23DC-4AE9-BC9A-88C6CFFB9FEC}" presName="dummy" presStyleCnt="0"/>
      <dgm:spPr/>
    </dgm:pt>
    <dgm:pt modelId="{262F0B84-BAA8-427A-967C-29D309BCE8AB}" type="pres">
      <dgm:prSet presAssocID="{12CF2C9F-9444-4BA0-974E-8D3A8DC9F469}" presName="sibTrans" presStyleLbl="sibTrans2D1" presStyleIdx="4" presStyleCnt="6"/>
      <dgm:spPr/>
      <dgm:t>
        <a:bodyPr/>
        <a:lstStyle/>
        <a:p>
          <a:endParaRPr lang="it-IT"/>
        </a:p>
      </dgm:t>
    </dgm:pt>
    <dgm:pt modelId="{83E64EE4-A948-4CE3-82F3-BFBF5CD3DD6C}" type="pres">
      <dgm:prSet presAssocID="{8A37E477-C9BE-49F9-AC61-08BACDF226C0}" presName="node" presStyleLbl="node1" presStyleIdx="5" presStyleCnt="6" custScaleX="115455" custScaleY="11034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B1CF66A-1AA6-4B60-8974-EFE02BA1FAC7}" type="pres">
      <dgm:prSet presAssocID="{8A37E477-C9BE-49F9-AC61-08BACDF226C0}" presName="dummy" presStyleCnt="0"/>
      <dgm:spPr/>
    </dgm:pt>
    <dgm:pt modelId="{E2BD9F44-98AA-414B-8ABB-7A4FE80E0F00}" type="pres">
      <dgm:prSet presAssocID="{7ED4D898-5722-4FF7-AEED-194A09C95637}" presName="sibTrans" presStyleLbl="sibTrans2D1" presStyleIdx="5" presStyleCnt="6"/>
      <dgm:spPr/>
      <dgm:t>
        <a:bodyPr/>
        <a:lstStyle/>
        <a:p>
          <a:endParaRPr lang="it-IT"/>
        </a:p>
      </dgm:t>
    </dgm:pt>
  </dgm:ptLst>
  <dgm:cxnLst>
    <dgm:cxn modelId="{B5314EA2-E82B-44DD-906E-8775B1603B4A}" type="presOf" srcId="{6F928E34-AD07-4F7E-B117-99689FE120B6}" destId="{8352B6BD-797F-47FC-8126-C913822F7F4B}" srcOrd="0" destOrd="0" presId="urn:microsoft.com/office/officeart/2005/8/layout/radial6"/>
    <dgm:cxn modelId="{CAB879DF-D750-49E3-9709-7337BE5B2593}" srcId="{A30FDA23-E143-4BE0-B4D0-17DECB5007F7}" destId="{2CCED307-23DC-4AE9-BC9A-88C6CFFB9FEC}" srcOrd="4" destOrd="0" parTransId="{3D89F963-C91D-483D-8707-92C34D7DBEF2}" sibTransId="{12CF2C9F-9444-4BA0-974E-8D3A8DC9F469}"/>
    <dgm:cxn modelId="{786D2C90-79FB-43A0-80AA-6625CBCBADF6}" srcId="{A30FDA23-E143-4BE0-B4D0-17DECB5007F7}" destId="{891693C8-0184-408F-8104-86F1C2732AE9}" srcOrd="0" destOrd="0" parTransId="{CE96CD8F-D5C0-4A80-AD7C-3FF8CC8B957F}" sibTransId="{2DEB18C6-F7FB-4B55-B4D7-9B342C3FC8A1}"/>
    <dgm:cxn modelId="{E1C7976B-D618-4ECC-B8D5-8BA7E61E7556}" type="presOf" srcId="{8A37E477-C9BE-49F9-AC61-08BACDF226C0}" destId="{83E64EE4-A948-4CE3-82F3-BFBF5CD3DD6C}" srcOrd="0" destOrd="0" presId="urn:microsoft.com/office/officeart/2005/8/layout/radial6"/>
    <dgm:cxn modelId="{9D1FFDE0-E1D0-4178-B98A-C3B9F49D157C}" srcId="{E636D4CF-3EF0-4130-A66C-259E03704229}" destId="{A30FDA23-E143-4BE0-B4D0-17DECB5007F7}" srcOrd="0" destOrd="0" parTransId="{D9E09825-3BAD-4C16-97DB-D1AD34B393C7}" sibTransId="{8428BAAF-D733-459A-AA86-F0141B34EACF}"/>
    <dgm:cxn modelId="{1DD23CCE-C60B-44C5-8302-2267728445EE}" type="presOf" srcId="{A30FDA23-E143-4BE0-B4D0-17DECB5007F7}" destId="{33C025AA-52B4-4616-9A63-ADD482CC86A3}" srcOrd="0" destOrd="0" presId="urn:microsoft.com/office/officeart/2005/8/layout/radial6"/>
    <dgm:cxn modelId="{EBE0537D-325B-4769-9298-CAE7AB3E04D2}" type="presOf" srcId="{2CCED307-23DC-4AE9-BC9A-88C6CFFB9FEC}" destId="{6454680C-4F70-47A7-A858-FB76D8D5FD78}" srcOrd="0" destOrd="0" presId="urn:microsoft.com/office/officeart/2005/8/layout/radial6"/>
    <dgm:cxn modelId="{74981E81-0F24-49D8-9990-55D614E2DBA3}" srcId="{A30FDA23-E143-4BE0-B4D0-17DECB5007F7}" destId="{F903F8A0-709F-435B-BFAE-3CE9088E4BBC}" srcOrd="1" destOrd="0" parTransId="{9DBB3AA5-781F-4F1E-9CF1-33A432A76BF3}" sibTransId="{9BA97FE1-CF3D-4162-BE9F-95435E19E641}"/>
    <dgm:cxn modelId="{B2DD3EC8-93A1-40E0-9EED-E9F18FED31B2}" srcId="{E636D4CF-3EF0-4130-A66C-259E03704229}" destId="{10524E7D-1316-407C-97BE-081E9071BFF4}" srcOrd="1" destOrd="0" parTransId="{A81D4367-0677-4CA0-8F05-E0D43AE927C8}" sibTransId="{AF5D695E-2AB5-4352-A2A4-0C4919375136}"/>
    <dgm:cxn modelId="{21EBE02E-2F61-4E1C-82D9-FCF028E18EFB}" type="presOf" srcId="{EE74D56E-EF93-4C27-9E6B-E56CBD8A1702}" destId="{E8FBC320-69EB-44B2-AC99-5CFC843B1AF7}" srcOrd="0" destOrd="0" presId="urn:microsoft.com/office/officeart/2005/8/layout/radial6"/>
    <dgm:cxn modelId="{387B1C1F-D26B-4401-8182-F136FFFCB0CF}" type="presOf" srcId="{2DEB18C6-F7FB-4B55-B4D7-9B342C3FC8A1}" destId="{D16176E7-680E-4659-8E85-E0671776CC02}" srcOrd="0" destOrd="0" presId="urn:microsoft.com/office/officeart/2005/8/layout/radial6"/>
    <dgm:cxn modelId="{23E380A7-82E6-4BB7-AA23-ADEEC1A18EED}" type="presOf" srcId="{7ED4D898-5722-4FF7-AEED-194A09C95637}" destId="{E2BD9F44-98AA-414B-8ABB-7A4FE80E0F00}" srcOrd="0" destOrd="0" presId="urn:microsoft.com/office/officeart/2005/8/layout/radial6"/>
    <dgm:cxn modelId="{A66DF620-5209-42F2-ACC2-0B7468607AF3}" type="presOf" srcId="{022BBBA8-C3D2-4E85-A0EE-0C8501DE80E3}" destId="{F7D6C348-3FD4-459A-82FC-4E3C97B24E17}" srcOrd="0" destOrd="0" presId="urn:microsoft.com/office/officeart/2005/8/layout/radial6"/>
    <dgm:cxn modelId="{9285FEB5-A5C6-455E-82D2-4FCC6C9B945C}" type="presOf" srcId="{E636D4CF-3EF0-4130-A66C-259E03704229}" destId="{A3C68C82-49E8-42C2-A5FE-3DEE14493988}" srcOrd="0" destOrd="0" presId="urn:microsoft.com/office/officeart/2005/8/layout/radial6"/>
    <dgm:cxn modelId="{114898DF-88AD-4D3B-A5A4-C10745A5BB67}" type="presOf" srcId="{12CF2C9F-9444-4BA0-974E-8D3A8DC9F469}" destId="{262F0B84-BAA8-427A-967C-29D309BCE8AB}" srcOrd="0" destOrd="0" presId="urn:microsoft.com/office/officeart/2005/8/layout/radial6"/>
    <dgm:cxn modelId="{5C0E41C5-4FCD-4CD7-97F1-4A5DAD986CAE}" srcId="{A30FDA23-E143-4BE0-B4D0-17DECB5007F7}" destId="{022BBBA8-C3D2-4E85-A0EE-0C8501DE80E3}" srcOrd="3" destOrd="0" parTransId="{D2CAF83C-52EB-4C15-939B-FAD59CDF10CE}" sibTransId="{F83EEDB4-FD93-4353-BE2A-22817CA74190}"/>
    <dgm:cxn modelId="{B6B83AE0-6347-44F1-87BC-893CCC4CA7A6}" type="presOf" srcId="{891693C8-0184-408F-8104-86F1C2732AE9}" destId="{FE05905A-EDBC-4A3B-9285-37EB76AD8954}" srcOrd="0" destOrd="0" presId="urn:microsoft.com/office/officeart/2005/8/layout/radial6"/>
    <dgm:cxn modelId="{8C6238E5-8868-408C-9541-A78B0528A309}" type="presOf" srcId="{F903F8A0-709F-435B-BFAE-3CE9088E4BBC}" destId="{C6F7145B-8252-4AE0-98F0-CC42FC73156B}" srcOrd="0" destOrd="0" presId="urn:microsoft.com/office/officeart/2005/8/layout/radial6"/>
    <dgm:cxn modelId="{80E90D9A-764C-45B4-AC5F-6304E03F834D}" srcId="{A30FDA23-E143-4BE0-B4D0-17DECB5007F7}" destId="{6F928E34-AD07-4F7E-B117-99689FE120B6}" srcOrd="2" destOrd="0" parTransId="{EDC406FA-7D5D-41EC-9977-64513F658A58}" sibTransId="{EE74D56E-EF93-4C27-9E6B-E56CBD8A1702}"/>
    <dgm:cxn modelId="{D23CDFF7-C930-407E-8801-3212A8D2D357}" type="presOf" srcId="{9BA97FE1-CF3D-4162-BE9F-95435E19E641}" destId="{4C670CEC-DB9B-4D69-B9FF-E97FB256E5C2}" srcOrd="0" destOrd="0" presId="urn:microsoft.com/office/officeart/2005/8/layout/radial6"/>
    <dgm:cxn modelId="{50913E08-9CE4-426C-A1F9-F14D5295D5DD}" srcId="{A30FDA23-E143-4BE0-B4D0-17DECB5007F7}" destId="{8A37E477-C9BE-49F9-AC61-08BACDF226C0}" srcOrd="5" destOrd="0" parTransId="{0C81E4EE-2041-4FD4-8787-2BEA8953FA8B}" sibTransId="{7ED4D898-5722-4FF7-AEED-194A09C95637}"/>
    <dgm:cxn modelId="{0919B952-0803-425C-B79D-8B225D4C55CF}" type="presOf" srcId="{F83EEDB4-FD93-4353-BE2A-22817CA74190}" destId="{06C963D2-18EF-4022-9554-DDE7276C5BDD}" srcOrd="0" destOrd="0" presId="urn:microsoft.com/office/officeart/2005/8/layout/radial6"/>
    <dgm:cxn modelId="{0AA3A73F-0656-4B91-9B62-7AB5C6984727}" type="presParOf" srcId="{A3C68C82-49E8-42C2-A5FE-3DEE14493988}" destId="{33C025AA-52B4-4616-9A63-ADD482CC86A3}" srcOrd="0" destOrd="0" presId="urn:microsoft.com/office/officeart/2005/8/layout/radial6"/>
    <dgm:cxn modelId="{8D8D4AF5-6F9D-4B20-A673-7E7FFC3E0195}" type="presParOf" srcId="{A3C68C82-49E8-42C2-A5FE-3DEE14493988}" destId="{FE05905A-EDBC-4A3B-9285-37EB76AD8954}" srcOrd="1" destOrd="0" presId="urn:microsoft.com/office/officeart/2005/8/layout/radial6"/>
    <dgm:cxn modelId="{99066B12-0F45-4640-AAA7-EE72A576FB3B}" type="presParOf" srcId="{A3C68C82-49E8-42C2-A5FE-3DEE14493988}" destId="{21B77DE8-491F-43CD-BD4A-37BBAF0647EA}" srcOrd="2" destOrd="0" presId="urn:microsoft.com/office/officeart/2005/8/layout/radial6"/>
    <dgm:cxn modelId="{BFBEC590-3056-4426-96F2-80907D030903}" type="presParOf" srcId="{A3C68C82-49E8-42C2-A5FE-3DEE14493988}" destId="{D16176E7-680E-4659-8E85-E0671776CC02}" srcOrd="3" destOrd="0" presId="urn:microsoft.com/office/officeart/2005/8/layout/radial6"/>
    <dgm:cxn modelId="{0F48D629-BD78-4C01-BF38-DB932EBF7A12}" type="presParOf" srcId="{A3C68C82-49E8-42C2-A5FE-3DEE14493988}" destId="{C6F7145B-8252-4AE0-98F0-CC42FC73156B}" srcOrd="4" destOrd="0" presId="urn:microsoft.com/office/officeart/2005/8/layout/radial6"/>
    <dgm:cxn modelId="{F7B32C5F-0473-49C8-884D-0E8D7AC2A4AF}" type="presParOf" srcId="{A3C68C82-49E8-42C2-A5FE-3DEE14493988}" destId="{8DC20337-5B96-4560-805B-5E2ACAE8D6E2}" srcOrd="5" destOrd="0" presId="urn:microsoft.com/office/officeart/2005/8/layout/radial6"/>
    <dgm:cxn modelId="{34A25AF2-09F2-42C8-B5C1-2FF76B19823F}" type="presParOf" srcId="{A3C68C82-49E8-42C2-A5FE-3DEE14493988}" destId="{4C670CEC-DB9B-4D69-B9FF-E97FB256E5C2}" srcOrd="6" destOrd="0" presId="urn:microsoft.com/office/officeart/2005/8/layout/radial6"/>
    <dgm:cxn modelId="{0D54B2C3-5026-4A9A-B7B8-E63F5136250F}" type="presParOf" srcId="{A3C68C82-49E8-42C2-A5FE-3DEE14493988}" destId="{8352B6BD-797F-47FC-8126-C913822F7F4B}" srcOrd="7" destOrd="0" presId="urn:microsoft.com/office/officeart/2005/8/layout/radial6"/>
    <dgm:cxn modelId="{3B9ED650-625E-4331-B301-8C467FB27826}" type="presParOf" srcId="{A3C68C82-49E8-42C2-A5FE-3DEE14493988}" destId="{58818BAB-A85C-404A-8220-6F0C24CBF006}" srcOrd="8" destOrd="0" presId="urn:microsoft.com/office/officeart/2005/8/layout/radial6"/>
    <dgm:cxn modelId="{8F1640D2-C14A-4849-8B40-4FB19A7AC72B}" type="presParOf" srcId="{A3C68C82-49E8-42C2-A5FE-3DEE14493988}" destId="{E8FBC320-69EB-44B2-AC99-5CFC843B1AF7}" srcOrd="9" destOrd="0" presId="urn:microsoft.com/office/officeart/2005/8/layout/radial6"/>
    <dgm:cxn modelId="{49BA2EB5-634E-4474-89AE-8A2531DBABCA}" type="presParOf" srcId="{A3C68C82-49E8-42C2-A5FE-3DEE14493988}" destId="{F7D6C348-3FD4-459A-82FC-4E3C97B24E17}" srcOrd="10" destOrd="0" presId="urn:microsoft.com/office/officeart/2005/8/layout/radial6"/>
    <dgm:cxn modelId="{143C2C77-A8CB-4CA0-BAFC-346FE53E8A19}" type="presParOf" srcId="{A3C68C82-49E8-42C2-A5FE-3DEE14493988}" destId="{B91DBBD2-4A28-4078-87FD-9B0854BF05D2}" srcOrd="11" destOrd="0" presId="urn:microsoft.com/office/officeart/2005/8/layout/radial6"/>
    <dgm:cxn modelId="{096C7727-9B88-452A-B32F-9CD9F9E9F50D}" type="presParOf" srcId="{A3C68C82-49E8-42C2-A5FE-3DEE14493988}" destId="{06C963D2-18EF-4022-9554-DDE7276C5BDD}" srcOrd="12" destOrd="0" presId="urn:microsoft.com/office/officeart/2005/8/layout/radial6"/>
    <dgm:cxn modelId="{0EACA737-C06F-495B-BA59-AEE476822222}" type="presParOf" srcId="{A3C68C82-49E8-42C2-A5FE-3DEE14493988}" destId="{6454680C-4F70-47A7-A858-FB76D8D5FD78}" srcOrd="13" destOrd="0" presId="urn:microsoft.com/office/officeart/2005/8/layout/radial6"/>
    <dgm:cxn modelId="{7C412509-1ACC-48FB-8F17-8856A9500FCB}" type="presParOf" srcId="{A3C68C82-49E8-42C2-A5FE-3DEE14493988}" destId="{001CE6A8-6771-4C49-A580-1E30DECD2664}" srcOrd="14" destOrd="0" presId="urn:microsoft.com/office/officeart/2005/8/layout/radial6"/>
    <dgm:cxn modelId="{AFAD586E-99B9-49C1-821A-95EC62F0989F}" type="presParOf" srcId="{A3C68C82-49E8-42C2-A5FE-3DEE14493988}" destId="{262F0B84-BAA8-427A-967C-29D309BCE8AB}" srcOrd="15" destOrd="0" presId="urn:microsoft.com/office/officeart/2005/8/layout/radial6"/>
    <dgm:cxn modelId="{F158A00A-30A7-489C-8A69-395F532C5BB8}" type="presParOf" srcId="{A3C68C82-49E8-42C2-A5FE-3DEE14493988}" destId="{83E64EE4-A948-4CE3-82F3-BFBF5CD3DD6C}" srcOrd="16" destOrd="0" presId="urn:microsoft.com/office/officeart/2005/8/layout/radial6"/>
    <dgm:cxn modelId="{418DF942-A1B6-4176-B3A8-6517FE8DA48E}" type="presParOf" srcId="{A3C68C82-49E8-42C2-A5FE-3DEE14493988}" destId="{CB1CF66A-1AA6-4B60-8974-EFE02BA1FAC7}" srcOrd="17" destOrd="0" presId="urn:microsoft.com/office/officeart/2005/8/layout/radial6"/>
    <dgm:cxn modelId="{9B1EF002-9FC1-42CB-ACB2-2BD4C19D58D0}" type="presParOf" srcId="{A3C68C82-49E8-42C2-A5FE-3DEE14493988}" destId="{E2BD9F44-98AA-414B-8ABB-7A4FE80E0F00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160B1-144B-4ED1-BC0C-CE37B12FE16F}">
      <dsp:nvSpPr>
        <dsp:cNvPr id="0" name=""/>
        <dsp:cNvSpPr/>
      </dsp:nvSpPr>
      <dsp:spPr>
        <a:xfrm>
          <a:off x="1109606" y="337466"/>
          <a:ext cx="2317290" cy="2317290"/>
        </a:xfrm>
        <a:prstGeom prst="blockArc">
          <a:avLst>
            <a:gd name="adj1" fmla="val 12600000"/>
            <a:gd name="adj2" fmla="val 16200000"/>
            <a:gd name="adj3" fmla="val 4505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BBCF0-2B43-4CA0-86DD-9D7D555B235F}">
      <dsp:nvSpPr>
        <dsp:cNvPr id="0" name=""/>
        <dsp:cNvSpPr/>
      </dsp:nvSpPr>
      <dsp:spPr>
        <a:xfrm>
          <a:off x="1109606" y="337466"/>
          <a:ext cx="2317290" cy="2317290"/>
        </a:xfrm>
        <a:prstGeom prst="blockArc">
          <a:avLst>
            <a:gd name="adj1" fmla="val 9000000"/>
            <a:gd name="adj2" fmla="val 12600000"/>
            <a:gd name="adj3" fmla="val 4505"/>
          </a:avLst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29FD47-6415-40D2-8BF3-2F56A3EAAD29}">
      <dsp:nvSpPr>
        <dsp:cNvPr id="0" name=""/>
        <dsp:cNvSpPr/>
      </dsp:nvSpPr>
      <dsp:spPr>
        <a:xfrm>
          <a:off x="1109606" y="337466"/>
          <a:ext cx="2317290" cy="2317290"/>
        </a:xfrm>
        <a:prstGeom prst="blockArc">
          <a:avLst>
            <a:gd name="adj1" fmla="val 5400000"/>
            <a:gd name="adj2" fmla="val 9000000"/>
            <a:gd name="adj3" fmla="val 4505"/>
          </a:avLst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8F3837-3708-496F-9B8A-E67AC1D7C1C3}">
      <dsp:nvSpPr>
        <dsp:cNvPr id="0" name=""/>
        <dsp:cNvSpPr/>
      </dsp:nvSpPr>
      <dsp:spPr>
        <a:xfrm>
          <a:off x="1109606" y="337466"/>
          <a:ext cx="2317290" cy="2317290"/>
        </a:xfrm>
        <a:prstGeom prst="blockArc">
          <a:avLst>
            <a:gd name="adj1" fmla="val 1800000"/>
            <a:gd name="adj2" fmla="val 5400000"/>
            <a:gd name="adj3" fmla="val 4505"/>
          </a:avLst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70D47E-800C-4207-AF08-E7CC12C3D3C1}">
      <dsp:nvSpPr>
        <dsp:cNvPr id="0" name=""/>
        <dsp:cNvSpPr/>
      </dsp:nvSpPr>
      <dsp:spPr>
        <a:xfrm>
          <a:off x="1109606" y="337466"/>
          <a:ext cx="2317290" cy="2317290"/>
        </a:xfrm>
        <a:prstGeom prst="blockArc">
          <a:avLst>
            <a:gd name="adj1" fmla="val 19800000"/>
            <a:gd name="adj2" fmla="val 1800000"/>
            <a:gd name="adj3" fmla="val 4505"/>
          </a:avLst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25ABE1-09FB-4645-B6DD-AEEAADAD12F0}">
      <dsp:nvSpPr>
        <dsp:cNvPr id="0" name=""/>
        <dsp:cNvSpPr/>
      </dsp:nvSpPr>
      <dsp:spPr>
        <a:xfrm>
          <a:off x="1109606" y="337466"/>
          <a:ext cx="2317290" cy="2317290"/>
        </a:xfrm>
        <a:prstGeom prst="blockArc">
          <a:avLst>
            <a:gd name="adj1" fmla="val 16200000"/>
            <a:gd name="adj2" fmla="val 19800000"/>
            <a:gd name="adj3" fmla="val 450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555F55-40C1-4F34-8814-CD966258A8E6}">
      <dsp:nvSpPr>
        <dsp:cNvPr id="0" name=""/>
        <dsp:cNvSpPr/>
      </dsp:nvSpPr>
      <dsp:spPr>
        <a:xfrm>
          <a:off x="1649989" y="876513"/>
          <a:ext cx="1236524" cy="12391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kern="1200" dirty="0" smtClean="0"/>
            <a:t>Fascicolo del bene</a:t>
          </a:r>
          <a:endParaRPr lang="it-IT" sz="1500" kern="1200" dirty="0"/>
        </a:p>
      </dsp:txBody>
      <dsp:txXfrm>
        <a:off x="1831074" y="1057989"/>
        <a:ext cx="874354" cy="876244"/>
      </dsp:txXfrm>
    </dsp:sp>
    <dsp:sp modelId="{447D1840-B8AF-4F00-AD86-0120C022EDCA}">
      <dsp:nvSpPr>
        <dsp:cNvPr id="0" name=""/>
        <dsp:cNvSpPr/>
      </dsp:nvSpPr>
      <dsp:spPr>
        <a:xfrm>
          <a:off x="1905807" y="1118"/>
          <a:ext cx="724888" cy="72488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Titoli/Pratiche Edilizie</a:t>
          </a:r>
          <a:endParaRPr lang="it-IT" sz="800" kern="1200" dirty="0"/>
        </a:p>
      </dsp:txBody>
      <dsp:txXfrm>
        <a:off x="2011964" y="107275"/>
        <a:ext cx="512574" cy="512574"/>
      </dsp:txXfrm>
    </dsp:sp>
    <dsp:sp modelId="{7871968D-BCF8-4368-9091-336C24D877FC}">
      <dsp:nvSpPr>
        <dsp:cNvPr id="0" name=""/>
        <dsp:cNvSpPr/>
      </dsp:nvSpPr>
      <dsp:spPr>
        <a:xfrm>
          <a:off x="2886624" y="567393"/>
          <a:ext cx="724888" cy="724888"/>
        </a:xfrm>
        <a:prstGeom prst="ellipse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Agibilità</a:t>
          </a:r>
          <a:endParaRPr lang="it-IT" sz="800" kern="1200" dirty="0"/>
        </a:p>
      </dsp:txBody>
      <dsp:txXfrm>
        <a:off x="2992781" y="673550"/>
        <a:ext cx="512574" cy="512574"/>
      </dsp:txXfrm>
    </dsp:sp>
    <dsp:sp modelId="{553EDEEA-E6DE-4382-9162-C50D1439E716}">
      <dsp:nvSpPr>
        <dsp:cNvPr id="0" name=""/>
        <dsp:cNvSpPr/>
      </dsp:nvSpPr>
      <dsp:spPr>
        <a:xfrm>
          <a:off x="2886624" y="1699942"/>
          <a:ext cx="724888" cy="724888"/>
        </a:xfrm>
        <a:prstGeom prst="ellipse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Catasto</a:t>
          </a:r>
          <a:endParaRPr lang="it-IT" sz="800" kern="1200" dirty="0"/>
        </a:p>
      </dsp:txBody>
      <dsp:txXfrm>
        <a:off x="2992781" y="1806099"/>
        <a:ext cx="512574" cy="512574"/>
      </dsp:txXfrm>
    </dsp:sp>
    <dsp:sp modelId="{52F1D7A4-8EA6-4D40-BED0-243DE124AC4A}">
      <dsp:nvSpPr>
        <dsp:cNvPr id="0" name=""/>
        <dsp:cNvSpPr/>
      </dsp:nvSpPr>
      <dsp:spPr>
        <a:xfrm>
          <a:off x="1905807" y="2266216"/>
          <a:ext cx="724888" cy="724888"/>
        </a:xfrm>
        <a:prstGeom prst="ellipse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Risparmio energetico</a:t>
          </a:r>
          <a:endParaRPr lang="it-IT" sz="800" kern="1200" dirty="0"/>
        </a:p>
      </dsp:txBody>
      <dsp:txXfrm>
        <a:off x="2011964" y="2372373"/>
        <a:ext cx="512574" cy="512574"/>
      </dsp:txXfrm>
    </dsp:sp>
    <dsp:sp modelId="{7323AF04-0B24-458A-8ABE-0BE1A2D1529D}">
      <dsp:nvSpPr>
        <dsp:cNvPr id="0" name=""/>
        <dsp:cNvSpPr/>
      </dsp:nvSpPr>
      <dsp:spPr>
        <a:xfrm>
          <a:off x="924991" y="1699942"/>
          <a:ext cx="724888" cy="724888"/>
        </a:xfrm>
        <a:prstGeom prst="ellipse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Strutturali</a:t>
          </a:r>
          <a:endParaRPr lang="it-IT" sz="800" kern="1200" dirty="0"/>
        </a:p>
      </dsp:txBody>
      <dsp:txXfrm>
        <a:off x="1031148" y="1806099"/>
        <a:ext cx="512574" cy="512574"/>
      </dsp:txXfrm>
    </dsp:sp>
    <dsp:sp modelId="{76666393-5177-499F-B277-3B832E038D0B}">
      <dsp:nvSpPr>
        <dsp:cNvPr id="0" name=""/>
        <dsp:cNvSpPr/>
      </dsp:nvSpPr>
      <dsp:spPr>
        <a:xfrm>
          <a:off x="924991" y="567393"/>
          <a:ext cx="724888" cy="7248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800" kern="1200" dirty="0" smtClean="0"/>
            <a:t>……</a:t>
          </a:r>
          <a:endParaRPr lang="it-IT" sz="800" kern="1200" dirty="0"/>
        </a:p>
      </dsp:txBody>
      <dsp:txXfrm>
        <a:off x="1031148" y="673550"/>
        <a:ext cx="512574" cy="512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BD9F44-98AA-414B-8ABB-7A4FE80E0F00}">
      <dsp:nvSpPr>
        <dsp:cNvPr id="0" name=""/>
        <dsp:cNvSpPr/>
      </dsp:nvSpPr>
      <dsp:spPr>
        <a:xfrm>
          <a:off x="1580853" y="377169"/>
          <a:ext cx="2589580" cy="2589580"/>
        </a:xfrm>
        <a:prstGeom prst="blockArc">
          <a:avLst>
            <a:gd name="adj1" fmla="val 12600000"/>
            <a:gd name="adj2" fmla="val 16200000"/>
            <a:gd name="adj3" fmla="val 4509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F0B84-BAA8-427A-967C-29D309BCE8AB}">
      <dsp:nvSpPr>
        <dsp:cNvPr id="0" name=""/>
        <dsp:cNvSpPr/>
      </dsp:nvSpPr>
      <dsp:spPr>
        <a:xfrm>
          <a:off x="1580853" y="377169"/>
          <a:ext cx="2589580" cy="2589580"/>
        </a:xfrm>
        <a:prstGeom prst="blockArc">
          <a:avLst>
            <a:gd name="adj1" fmla="val 9000000"/>
            <a:gd name="adj2" fmla="val 12600000"/>
            <a:gd name="adj3" fmla="val 4509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C963D2-18EF-4022-9554-DDE7276C5BDD}">
      <dsp:nvSpPr>
        <dsp:cNvPr id="0" name=""/>
        <dsp:cNvSpPr/>
      </dsp:nvSpPr>
      <dsp:spPr>
        <a:xfrm>
          <a:off x="1580853" y="377169"/>
          <a:ext cx="2589580" cy="2589580"/>
        </a:xfrm>
        <a:prstGeom prst="blockArc">
          <a:avLst>
            <a:gd name="adj1" fmla="val 5400000"/>
            <a:gd name="adj2" fmla="val 9000000"/>
            <a:gd name="adj3" fmla="val 4509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FBC320-69EB-44B2-AC99-5CFC843B1AF7}">
      <dsp:nvSpPr>
        <dsp:cNvPr id="0" name=""/>
        <dsp:cNvSpPr/>
      </dsp:nvSpPr>
      <dsp:spPr>
        <a:xfrm>
          <a:off x="1580853" y="377169"/>
          <a:ext cx="2589580" cy="2589580"/>
        </a:xfrm>
        <a:prstGeom prst="blockArc">
          <a:avLst>
            <a:gd name="adj1" fmla="val 1800000"/>
            <a:gd name="adj2" fmla="val 5400000"/>
            <a:gd name="adj3" fmla="val 4509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670CEC-DB9B-4D69-B9FF-E97FB256E5C2}">
      <dsp:nvSpPr>
        <dsp:cNvPr id="0" name=""/>
        <dsp:cNvSpPr/>
      </dsp:nvSpPr>
      <dsp:spPr>
        <a:xfrm>
          <a:off x="1580853" y="377169"/>
          <a:ext cx="2589580" cy="2589580"/>
        </a:xfrm>
        <a:prstGeom prst="blockArc">
          <a:avLst>
            <a:gd name="adj1" fmla="val 19800000"/>
            <a:gd name="adj2" fmla="val 1800000"/>
            <a:gd name="adj3" fmla="val 4509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6176E7-680E-4659-8E85-E0671776CC02}">
      <dsp:nvSpPr>
        <dsp:cNvPr id="0" name=""/>
        <dsp:cNvSpPr/>
      </dsp:nvSpPr>
      <dsp:spPr>
        <a:xfrm>
          <a:off x="1580853" y="377169"/>
          <a:ext cx="2589580" cy="2589580"/>
        </a:xfrm>
        <a:prstGeom prst="blockArc">
          <a:avLst>
            <a:gd name="adj1" fmla="val 16200000"/>
            <a:gd name="adj2" fmla="val 19800000"/>
            <a:gd name="adj3" fmla="val 450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C025AA-52B4-4616-9A63-ADD482CC86A3}">
      <dsp:nvSpPr>
        <dsp:cNvPr id="0" name=""/>
        <dsp:cNvSpPr/>
      </dsp:nvSpPr>
      <dsp:spPr>
        <a:xfrm>
          <a:off x="2184108" y="978931"/>
          <a:ext cx="1383068" cy="13860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kern="1200" dirty="0" smtClean="0"/>
            <a:t>Fascicolo del bene</a:t>
          </a:r>
          <a:endParaRPr lang="it-IT" sz="1700" kern="1200" dirty="0"/>
        </a:p>
      </dsp:txBody>
      <dsp:txXfrm>
        <a:off x="2386654" y="1181914"/>
        <a:ext cx="977976" cy="980090"/>
      </dsp:txXfrm>
    </dsp:sp>
    <dsp:sp modelId="{FE05905A-EDBC-4A3B-9285-37EB76AD8954}">
      <dsp:nvSpPr>
        <dsp:cNvPr id="0" name=""/>
        <dsp:cNvSpPr/>
      </dsp:nvSpPr>
      <dsp:spPr>
        <a:xfrm>
          <a:off x="2407590" y="960"/>
          <a:ext cx="936105" cy="8107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Titoli/</a:t>
          </a:r>
          <a:br>
            <a:rPr lang="it-IT" sz="1000" kern="1200" dirty="0" smtClean="0"/>
          </a:br>
          <a:r>
            <a:rPr lang="it-IT" sz="1000" kern="1200" dirty="0" smtClean="0"/>
            <a:t>Pratiche Edilizie</a:t>
          </a:r>
          <a:endParaRPr lang="it-IT" sz="1000" kern="1200" dirty="0"/>
        </a:p>
      </dsp:txBody>
      <dsp:txXfrm>
        <a:off x="2544679" y="119698"/>
        <a:ext cx="661927" cy="573320"/>
      </dsp:txXfrm>
    </dsp:sp>
    <dsp:sp modelId="{C6F7145B-8252-4AE0-98F0-CC42FC73156B}">
      <dsp:nvSpPr>
        <dsp:cNvPr id="0" name=""/>
        <dsp:cNvSpPr/>
      </dsp:nvSpPr>
      <dsp:spPr>
        <a:xfrm>
          <a:off x="3566287" y="633760"/>
          <a:ext cx="810796" cy="810796"/>
        </a:xfrm>
        <a:prstGeom prst="ellipse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Catasto</a:t>
          </a:r>
          <a:endParaRPr lang="it-IT" sz="1200" kern="1200" dirty="0"/>
        </a:p>
      </dsp:txBody>
      <dsp:txXfrm>
        <a:off x="3685025" y="752498"/>
        <a:ext cx="573320" cy="573320"/>
      </dsp:txXfrm>
    </dsp:sp>
    <dsp:sp modelId="{8352B6BD-797F-47FC-8126-C913822F7F4B}">
      <dsp:nvSpPr>
        <dsp:cNvPr id="0" name=""/>
        <dsp:cNvSpPr/>
      </dsp:nvSpPr>
      <dsp:spPr>
        <a:xfrm>
          <a:off x="3566287" y="1899362"/>
          <a:ext cx="810796" cy="810796"/>
        </a:xfrm>
        <a:prstGeom prst="ellipse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Agibilità</a:t>
          </a:r>
          <a:endParaRPr lang="it-IT" sz="1000" kern="1200" dirty="0"/>
        </a:p>
      </dsp:txBody>
      <dsp:txXfrm>
        <a:off x="3685025" y="2018100"/>
        <a:ext cx="573320" cy="573320"/>
      </dsp:txXfrm>
    </dsp:sp>
    <dsp:sp modelId="{F7D6C348-3FD4-459A-82FC-4E3C97B24E17}">
      <dsp:nvSpPr>
        <dsp:cNvPr id="0" name=""/>
        <dsp:cNvSpPr/>
      </dsp:nvSpPr>
      <dsp:spPr>
        <a:xfrm>
          <a:off x="2470244" y="2532163"/>
          <a:ext cx="810796" cy="810796"/>
        </a:xfrm>
        <a:prstGeom prst="ellipse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…….</a:t>
          </a:r>
          <a:endParaRPr lang="it-IT" sz="1200" kern="1200" dirty="0"/>
        </a:p>
      </dsp:txBody>
      <dsp:txXfrm>
        <a:off x="2588982" y="2650901"/>
        <a:ext cx="573320" cy="573320"/>
      </dsp:txXfrm>
    </dsp:sp>
    <dsp:sp modelId="{6454680C-4F70-47A7-A858-FB76D8D5FD78}">
      <dsp:nvSpPr>
        <dsp:cNvPr id="0" name=""/>
        <dsp:cNvSpPr/>
      </dsp:nvSpPr>
      <dsp:spPr>
        <a:xfrm>
          <a:off x="1374201" y="1899362"/>
          <a:ext cx="810796" cy="810796"/>
        </a:xfrm>
        <a:prstGeom prst="ellipse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Aspetti Strutturali</a:t>
          </a:r>
          <a:endParaRPr lang="it-IT" sz="1000" kern="1200" dirty="0"/>
        </a:p>
      </dsp:txBody>
      <dsp:txXfrm>
        <a:off x="1492939" y="2018100"/>
        <a:ext cx="573320" cy="573320"/>
      </dsp:txXfrm>
    </dsp:sp>
    <dsp:sp modelId="{83E64EE4-A948-4CE3-82F3-BFBF5CD3DD6C}">
      <dsp:nvSpPr>
        <dsp:cNvPr id="0" name=""/>
        <dsp:cNvSpPr/>
      </dsp:nvSpPr>
      <dsp:spPr>
        <a:xfrm>
          <a:off x="1311547" y="591814"/>
          <a:ext cx="936105" cy="894689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/>
            <a:t>Risparmio energetico</a:t>
          </a:r>
          <a:endParaRPr lang="it-IT" sz="1000" kern="1200" dirty="0"/>
        </a:p>
      </dsp:txBody>
      <dsp:txXfrm>
        <a:off x="1448636" y="722838"/>
        <a:ext cx="661927" cy="632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398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CF14E7F-BCCC-4C1B-8511-82A02E4E80E8}" type="datetimeFigureOut">
              <a:rPr lang="it-IT" altLang="it-IT"/>
              <a:pPr>
                <a:defRPr/>
              </a:pPr>
              <a:t>12/05/2017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699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027" y="6456699"/>
            <a:ext cx="4279918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F57CB29-99D7-4591-AC44-7F26A2EC33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6093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592027" y="0"/>
            <a:ext cx="4279918" cy="3398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EA0DA61-2E36-4DAE-A672-F0D30E9A12AA}" type="datetimeFigureOut">
              <a:rPr lang="it-IT" altLang="it-IT"/>
              <a:pPr>
                <a:defRPr/>
              </a:pPr>
              <a:t>12/05/2017</a:t>
            </a:fld>
            <a:endParaRPr lang="it-IT" alt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714625" y="425450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18006" y="3876424"/>
            <a:ext cx="8638239" cy="2410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dirty="0" smtClean="0"/>
              <a:t>Fare clic per modificare stili del testo dello schema</a:t>
            </a:r>
          </a:p>
          <a:p>
            <a:pPr lvl="1"/>
            <a:r>
              <a:rPr lang="it-IT" noProof="0" dirty="0" smtClean="0"/>
              <a:t>Secondo livello</a:t>
            </a:r>
          </a:p>
          <a:p>
            <a:pPr lvl="2"/>
            <a:r>
              <a:rPr lang="it-IT" noProof="0" dirty="0" smtClean="0"/>
              <a:t>Terzo livello</a:t>
            </a:r>
          </a:p>
          <a:p>
            <a:pPr lvl="3"/>
            <a:r>
              <a:rPr lang="it-IT" noProof="0" dirty="0" smtClean="0"/>
              <a:t>Quarto livello</a:t>
            </a:r>
          </a:p>
          <a:p>
            <a:pPr lvl="4"/>
            <a:r>
              <a:rPr lang="it-IT" noProof="0" dirty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699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592027" y="6456699"/>
            <a:ext cx="4279918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BCA7EB0-93E0-48CB-ABC4-C4CBC4993B0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53067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A7EB0-93E0-48CB-ABC4-C4CBC4993B05}" type="slidenum">
              <a:rPr lang="it-IT" altLang="it-IT" smtClean="0"/>
              <a:pPr>
                <a:defRPr/>
              </a:pPr>
              <a:t>2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44708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A7EB0-93E0-48CB-ABC4-C4CBC4993B05}" type="slidenum">
              <a:rPr lang="it-IT" altLang="it-IT" smtClean="0"/>
              <a:pPr>
                <a:defRPr/>
              </a:pPr>
              <a:t>3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44708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A7EB0-93E0-48CB-ABC4-C4CBC4993B05}" type="slidenum">
              <a:rPr lang="it-IT" altLang="it-IT" smtClean="0"/>
              <a:pPr>
                <a:defRPr/>
              </a:pPr>
              <a:t>4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44708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A7EB0-93E0-48CB-ABC4-C4CBC4993B05}" type="slidenum">
              <a:rPr lang="it-IT" altLang="it-IT" smtClean="0"/>
              <a:pPr>
                <a:defRPr/>
              </a:pPr>
              <a:t>5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39435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A7EB0-93E0-48CB-ABC4-C4CBC4993B05}" type="slidenum">
              <a:rPr lang="it-IT" altLang="it-IT" smtClean="0"/>
              <a:pPr>
                <a:defRPr/>
              </a:pPr>
              <a:t>6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39435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A7EB0-93E0-48CB-ABC4-C4CBC4993B05}" type="slidenum">
              <a:rPr lang="it-IT" altLang="it-IT" smtClean="0"/>
              <a:pPr>
                <a:defRPr/>
              </a:pPr>
              <a:t>7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39435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 userDrawn="1"/>
        </p:nvSpPr>
        <p:spPr bwMode="auto">
          <a:xfrm>
            <a:off x="720725" y="7572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it-IT" altLang="it-IT" sz="1800" smtClean="0"/>
          </a:p>
        </p:txBody>
      </p:sp>
      <p:sp>
        <p:nvSpPr>
          <p:cNvPr id="3" name="Rectangle 14"/>
          <p:cNvSpPr>
            <a:spLocks noChangeArrowheads="1"/>
          </p:cNvSpPr>
          <p:nvPr userDrawn="1"/>
        </p:nvSpPr>
        <p:spPr bwMode="auto">
          <a:xfrm>
            <a:off x="4319588" y="768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it-IT" altLang="it-IT" sz="1800" smtClean="0"/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9180504" cy="6912810"/>
          </a:xfrm>
          <a:prstGeom prst="rect">
            <a:avLst/>
          </a:prstGeom>
        </p:spPr>
      </p:pic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444598"/>
          </a:xfrm>
        </p:spPr>
        <p:txBody>
          <a:bodyPr/>
          <a:lstStyle>
            <a:lvl1pPr algn="r">
              <a:defRPr sz="3200" b="1" i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3857625"/>
          </a:xfrm>
        </p:spPr>
        <p:txBody>
          <a:bodyPr/>
          <a:lstStyle>
            <a:lvl1pPr>
              <a:defRPr sz="2200">
                <a:latin typeface="Calibri" charset="0"/>
                <a:ea typeface="Calibri" charset="0"/>
                <a:cs typeface="Calibri" charset="0"/>
              </a:defRPr>
            </a:lvl1pPr>
            <a:lvl2pPr>
              <a:defRPr sz="2000">
                <a:latin typeface="Calibri" charset="0"/>
                <a:ea typeface="Calibri" charset="0"/>
                <a:cs typeface="Calibri" charset="0"/>
              </a:defRPr>
            </a:lvl2pPr>
            <a:lvl3pPr>
              <a:defRPr>
                <a:latin typeface="Calibri" charset="0"/>
                <a:ea typeface="Calibri" charset="0"/>
                <a:cs typeface="Calibri" charset="0"/>
              </a:defRPr>
            </a:lvl3pPr>
            <a:lvl4pPr>
              <a:defRPr>
                <a:latin typeface="Calibri" charset="0"/>
                <a:ea typeface="Calibri" charset="0"/>
                <a:cs typeface="Calibri" charset="0"/>
              </a:defRPr>
            </a:lvl4pPr>
            <a:lvl5pPr>
              <a:defRPr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446028" y="6528391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 cstate="print">
            <a:alphaModFix amt="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63546"/>
            <a:ext cx="9143999" cy="3594454"/>
          </a:xfrm>
          <a:prstGeom prst="rect">
            <a:avLst/>
          </a:prstGeom>
        </p:spPr>
      </p:pic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1412776"/>
            <a:ext cx="822960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 smtClean="0"/>
              <a:t>Click to </a:t>
            </a:r>
            <a:r>
              <a:rPr lang="it-IT" altLang="it-IT" dirty="0" err="1" smtClean="0"/>
              <a:t>edit</a:t>
            </a:r>
            <a:r>
              <a:rPr lang="it-IT" altLang="it-IT" dirty="0" smtClean="0"/>
              <a:t> Master </a:t>
            </a:r>
            <a:r>
              <a:rPr lang="it-IT" altLang="it-IT" dirty="0" err="1" smtClean="0"/>
              <a:t>title</a:t>
            </a:r>
            <a:r>
              <a:rPr lang="it-IT" altLang="it-IT" dirty="0" smtClean="0"/>
              <a:t> style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2075861"/>
            <a:ext cx="8229600" cy="371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 smtClean="0"/>
              <a:t>Click to </a:t>
            </a:r>
            <a:r>
              <a:rPr lang="it-IT" altLang="it-IT" dirty="0" err="1" smtClean="0"/>
              <a:t>edit</a:t>
            </a:r>
            <a:r>
              <a:rPr lang="it-IT" altLang="it-IT" dirty="0" smtClean="0"/>
              <a:t> Master text </a:t>
            </a:r>
            <a:r>
              <a:rPr lang="it-IT" altLang="it-IT" dirty="0" err="1" smtClean="0"/>
              <a:t>styles</a:t>
            </a:r>
            <a:endParaRPr lang="it-IT" altLang="it-IT" dirty="0" smtClean="0"/>
          </a:p>
          <a:p>
            <a:pPr lvl="1"/>
            <a:r>
              <a:rPr lang="it-IT" altLang="it-IT" dirty="0" smtClean="0"/>
              <a:t>Second </a:t>
            </a:r>
            <a:r>
              <a:rPr lang="it-IT" altLang="it-IT" dirty="0" err="1" smtClean="0"/>
              <a:t>level</a:t>
            </a:r>
            <a:endParaRPr lang="it-IT" altLang="it-IT" dirty="0" smtClean="0"/>
          </a:p>
          <a:p>
            <a:pPr lvl="2"/>
            <a:r>
              <a:rPr lang="it-IT" altLang="it-IT" dirty="0" smtClean="0"/>
              <a:t>Third </a:t>
            </a:r>
            <a:r>
              <a:rPr lang="it-IT" altLang="it-IT" dirty="0" err="1" smtClean="0"/>
              <a:t>level</a:t>
            </a:r>
            <a:endParaRPr lang="it-IT" altLang="it-IT" dirty="0" smtClean="0"/>
          </a:p>
          <a:p>
            <a:pPr lvl="3"/>
            <a:r>
              <a:rPr lang="it-IT" altLang="it-IT" dirty="0" err="1" smtClean="0"/>
              <a:t>Fourth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level</a:t>
            </a:r>
            <a:endParaRPr lang="it-IT" altLang="it-IT" dirty="0" smtClean="0"/>
          </a:p>
          <a:p>
            <a:pPr lvl="4"/>
            <a:r>
              <a:rPr lang="it-IT" altLang="it-IT" dirty="0" err="1" smtClean="0"/>
              <a:t>Fifth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level</a:t>
            </a:r>
            <a:endParaRPr lang="it-IT" altLang="it-IT" dirty="0" smtClean="0"/>
          </a:p>
        </p:txBody>
      </p:sp>
      <p:sp>
        <p:nvSpPr>
          <p:cNvPr id="7" name="Rectangle 11"/>
          <p:cNvSpPr>
            <a:spLocks noChangeArrowheads="1"/>
          </p:cNvSpPr>
          <p:nvPr userDrawn="1"/>
        </p:nvSpPr>
        <p:spPr bwMode="auto">
          <a:xfrm>
            <a:off x="683568" y="6424358"/>
            <a:ext cx="4680520" cy="191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700" i="0" dirty="0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Rocco MAIO | Digitalizzazione delle pratiche edilizie</a:t>
            </a:r>
          </a:p>
        </p:txBody>
      </p:sp>
      <p:sp>
        <p:nvSpPr>
          <p:cNvPr id="1031" name="Rettangolo 10"/>
          <p:cNvSpPr>
            <a:spLocks noChangeArrowheads="1"/>
          </p:cNvSpPr>
          <p:nvPr userDrawn="1"/>
        </p:nvSpPr>
        <p:spPr bwMode="auto">
          <a:xfrm>
            <a:off x="395288" y="6377357"/>
            <a:ext cx="4090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FFFE4E04-CB5A-4395-925D-EDFB03F1C6BC}" type="slidenum">
              <a:rPr lang="it-IT" altLang="it-IT" sz="1200" b="0" smtClean="0">
                <a:solidFill>
                  <a:srgbClr val="7F7F7F"/>
                </a:solidFill>
                <a:latin typeface="Calibri" charset="0"/>
                <a:ea typeface="Calibri" charset="0"/>
                <a:cs typeface="Calibri" charset="0"/>
              </a:rPr>
              <a:pPr eaLnBrk="1" hangingPunct="1">
                <a:defRPr/>
              </a:pPr>
              <a:t>‹N›</a:t>
            </a:fld>
            <a:endParaRPr lang="it-IT" altLang="it-IT" sz="1200" b="0" dirty="0" smtClean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Rettangolo 1"/>
          <p:cNvSpPr/>
          <p:nvPr userDrawn="1"/>
        </p:nvSpPr>
        <p:spPr>
          <a:xfrm>
            <a:off x="4176464" y="6419164"/>
            <a:ext cx="4572000" cy="2000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it-IT" sz="700" i="0" dirty="0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I progetti finanziati dal PON METRO | Sala della Protomoteca, 9 maggio 2017 </a:t>
            </a:r>
          </a:p>
        </p:txBody>
      </p:sp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0"/>
            <a:ext cx="9143989" cy="1281129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" y="11088"/>
            <a:ext cx="9143960" cy="12811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rgbClr val="98032E"/>
          </a:solidFill>
          <a:latin typeface="Calibri" charset="0"/>
          <a:ea typeface="Calibri" charset="0"/>
          <a:cs typeface="Calibri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91C6"/>
          </a:solidFill>
          <a:latin typeface="Arial" charset="0"/>
          <a:ea typeface="ＭＳ Ｐゴシック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91C6"/>
          </a:solidFill>
          <a:latin typeface="Arial" charset="0"/>
          <a:ea typeface="ＭＳ Ｐゴシック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91C6"/>
          </a:solidFill>
          <a:latin typeface="Arial" charset="0"/>
          <a:ea typeface="ＭＳ Ｐゴシック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91C6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Font typeface="Arial" charset="0"/>
        <a:buNone/>
        <a:defRPr sz="20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3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ttangolo 4"/>
          <p:cNvSpPr>
            <a:spLocks noChangeArrowheads="1"/>
          </p:cNvSpPr>
          <p:nvPr/>
        </p:nvSpPr>
        <p:spPr bwMode="auto">
          <a:xfrm>
            <a:off x="899593" y="5384249"/>
            <a:ext cx="66247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1200" dirty="0" smtClean="0">
                <a:solidFill>
                  <a:srgbClr val="E4E4E4"/>
                </a:solidFill>
                <a:latin typeface="Calibri" charset="0"/>
                <a:ea typeface="Calibri" charset="0"/>
                <a:cs typeface="Calibri" charset="0"/>
              </a:rPr>
              <a:t>Roma | Sala della Protomoteca</a:t>
            </a:r>
            <a:r>
              <a:rPr lang="it-IT" sz="1200" dirty="0" smtClean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, </a:t>
            </a:r>
            <a:r>
              <a:rPr lang="it-IT" sz="1200" dirty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9 maggio 2017 </a:t>
            </a:r>
            <a:endParaRPr lang="it-IT" altLang="it-IT" sz="1200" dirty="0">
              <a:solidFill>
                <a:srgbClr val="E4E4E4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ettangolo 2"/>
          <p:cNvSpPr>
            <a:spLocks noChangeArrowheads="1"/>
          </p:cNvSpPr>
          <p:nvPr/>
        </p:nvSpPr>
        <p:spPr bwMode="auto">
          <a:xfrm>
            <a:off x="323528" y="2320861"/>
            <a:ext cx="8496944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it-IT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digitalizzazione </a:t>
            </a:r>
            <a:r>
              <a:rPr lang="it-IT" sz="32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 processi edilizi e lo sviluppo del fascicolo dell’immobile</a:t>
            </a:r>
            <a:endParaRPr lang="it-IT" sz="32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it-IT" dirty="0" smtClean="0">
              <a:solidFill>
                <a:srgbClr val="FFCC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it-IT" dirty="0">
              <a:solidFill>
                <a:srgbClr val="FFCC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it-IT" dirty="0" smtClean="0">
              <a:solidFill>
                <a:srgbClr val="FFCC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it-IT" dirty="0" smtClean="0">
              <a:solidFill>
                <a:srgbClr val="FFCC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it-IT" dirty="0" smtClean="0">
                <a:solidFill>
                  <a:srgbClr val="FFCC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Rocco MAIO</a:t>
            </a:r>
          </a:p>
          <a:p>
            <a:pPr algn="just"/>
            <a:r>
              <a:rPr lang="it-IT" i="1" dirty="0" smtClean="0">
                <a:solidFill>
                  <a:srgbClr val="FFCC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it-IT" i="1" dirty="0" smtClean="0">
                <a:solidFill>
                  <a:srgbClr val="FFCC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it-IT" sz="1200" i="1" dirty="0" smtClean="0">
                <a:solidFill>
                  <a:srgbClr val="FFCC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Responsabile del progetto</a:t>
            </a:r>
          </a:p>
          <a:p>
            <a:pPr algn="just"/>
            <a:r>
              <a:rPr lang="it-IT" sz="1200" i="1" dirty="0" smtClean="0">
                <a:solidFill>
                  <a:srgbClr val="FFCC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Dipartimento Programmazione e attuazione urbanistica</a:t>
            </a:r>
            <a:endParaRPr lang="it-IT" sz="1200" i="1" dirty="0">
              <a:solidFill>
                <a:srgbClr val="FFCC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it-IT" dirty="0" smtClean="0"/>
              <a:t>Catalogazione e digitalizzazione </a:t>
            </a:r>
            <a:r>
              <a:rPr lang="it-IT" dirty="0"/>
              <a:t>dell’Archivio progetti del Dipartimento PAU, contenente i </a:t>
            </a:r>
            <a:r>
              <a:rPr lang="it-IT" b="1" dirty="0" smtClean="0"/>
              <a:t>Titoli </a:t>
            </a:r>
            <a:r>
              <a:rPr lang="it-IT" b="1" dirty="0"/>
              <a:t>edilizi </a:t>
            </a:r>
            <a:r>
              <a:rPr lang="it-IT" dirty="0"/>
              <a:t>corredati dai relativi elaborati </a:t>
            </a:r>
            <a:r>
              <a:rPr lang="it-IT" dirty="0" smtClean="0"/>
              <a:t>progettuali e i </a:t>
            </a:r>
            <a:r>
              <a:rPr lang="it-IT" b="1" dirty="0" smtClean="0"/>
              <a:t>Certificati di agibilità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it-IT" dirty="0"/>
              <a:t>S</a:t>
            </a:r>
            <a:r>
              <a:rPr lang="it-IT" dirty="0" smtClean="0"/>
              <a:t>viluppo di </a:t>
            </a:r>
            <a:r>
              <a:rPr lang="it-IT" b="1" dirty="0" smtClean="0"/>
              <a:t>Servizi telematici</a:t>
            </a:r>
            <a:r>
              <a:rPr lang="it-IT" dirty="0" smtClean="0"/>
              <a:t> per l’accesso al contenuto informativo dai cittadini/professionisti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it-IT" dirty="0" smtClean="0"/>
              <a:t>Sviluppo di un Servizio/ambiente </a:t>
            </a:r>
            <a:r>
              <a:rPr lang="it-IT" dirty="0"/>
              <a:t>sperimentale finalizzato alla costituzione del </a:t>
            </a:r>
            <a:r>
              <a:rPr lang="it-IT" b="1" dirty="0"/>
              <a:t>“fascicolo dell’immobile</a:t>
            </a:r>
            <a:r>
              <a:rPr lang="it-IT" b="1" dirty="0" smtClean="0"/>
              <a:t>”</a:t>
            </a:r>
            <a:endParaRPr lang="it-IT" b="1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5338936" cy="444598"/>
          </a:xfrm>
        </p:spPr>
        <p:txBody>
          <a:bodyPr/>
          <a:lstStyle/>
          <a:p>
            <a:pPr algn="ctr"/>
            <a:r>
              <a:rPr lang="it-IT" sz="2600" dirty="0" smtClean="0">
                <a:solidFill>
                  <a:srgbClr val="AA232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</a:t>
            </a:r>
            <a:r>
              <a:rPr lang="it-IT" sz="2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progetto</a:t>
            </a:r>
            <a:endParaRPr lang="it-IT" sz="2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99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857625"/>
          </a:xfrm>
        </p:spPr>
        <p:txBody>
          <a:bodyPr/>
          <a:lstStyle/>
          <a:p>
            <a:pPr marL="342900" indent="-342900" algn="just">
              <a:buFont typeface="Arial" pitchFamily="34" charset="0"/>
              <a:buChar char="•"/>
            </a:pPr>
            <a:endParaRPr lang="it-IT" dirty="0" smtClean="0"/>
          </a:p>
          <a:p>
            <a:pPr marL="342900" indent="-342900" algn="just">
              <a:buFont typeface="Arial" pitchFamily="34" charset="0"/>
              <a:buChar char="•"/>
              <a:tabLst>
                <a:tab pos="1616075" algn="l"/>
              </a:tabLst>
            </a:pPr>
            <a:r>
              <a:rPr lang="it-IT" dirty="0" smtClean="0"/>
              <a:t>180.000 	Fascicoli presenti nell’Archivio delle Pratiche edilizie 	dal 1930 ad oggi</a:t>
            </a:r>
          </a:p>
          <a:p>
            <a:pPr marL="342900" indent="-342900" algn="just">
              <a:buFont typeface="Arial" pitchFamily="34" charset="0"/>
              <a:buChar char="•"/>
              <a:tabLst>
                <a:tab pos="1616075" algn="l"/>
              </a:tabLst>
            </a:pPr>
            <a:endParaRPr lang="it-IT" dirty="0" smtClean="0"/>
          </a:p>
          <a:p>
            <a:pPr marL="342900" indent="-342900" algn="just">
              <a:buFont typeface="Arial" pitchFamily="34" charset="0"/>
              <a:buChar char="•"/>
              <a:tabLst>
                <a:tab pos="1616075" algn="l"/>
              </a:tabLst>
            </a:pPr>
            <a:r>
              <a:rPr lang="it-IT" dirty="0" smtClean="0"/>
              <a:t>10.000	Accessi/anno da parte dei Cittadini/Professionisti </a:t>
            </a:r>
          </a:p>
          <a:p>
            <a:pPr marL="342900" indent="-342900" algn="just">
              <a:buFont typeface="Arial" pitchFamily="34" charset="0"/>
              <a:buChar char="•"/>
              <a:tabLst>
                <a:tab pos="1616075" algn="l"/>
              </a:tabLst>
            </a:pPr>
            <a:endParaRPr lang="it-IT" dirty="0" smtClean="0"/>
          </a:p>
          <a:p>
            <a:pPr marL="342900" indent="-342900" algn="just">
              <a:buFont typeface="Arial" pitchFamily="34" charset="0"/>
              <a:buChar char="•"/>
              <a:tabLst>
                <a:tab pos="1616075" algn="l"/>
              </a:tabLst>
            </a:pPr>
            <a:r>
              <a:rPr lang="it-IT" dirty="0" smtClean="0"/>
              <a:t>45.000 </a:t>
            </a:r>
            <a:r>
              <a:rPr lang="it-IT" dirty="0" smtClean="0"/>
              <a:t>	Pratiche edilizie/anno presentate </a:t>
            </a:r>
            <a:r>
              <a:rPr lang="it-IT" dirty="0"/>
              <a:t>di </a:t>
            </a:r>
            <a:r>
              <a:rPr lang="it-IT" dirty="0" smtClean="0"/>
              <a:t>cui:</a:t>
            </a:r>
            <a:endParaRPr lang="it-IT" dirty="0" smtClean="0"/>
          </a:p>
          <a:p>
            <a:pPr marL="342900" indent="-342900" algn="just">
              <a:buFont typeface="Arial" pitchFamily="34" charset="0"/>
              <a:buChar char="•"/>
              <a:tabLst>
                <a:tab pos="1616075" algn="l"/>
              </a:tabLst>
            </a:pPr>
            <a:r>
              <a:rPr lang="it-IT" dirty="0" smtClean="0"/>
              <a:t>27.000	presentate </a:t>
            </a:r>
            <a:r>
              <a:rPr lang="it-IT" dirty="0" smtClean="0"/>
              <a:t>attraverso </a:t>
            </a:r>
            <a:r>
              <a:rPr lang="it-IT" dirty="0" smtClean="0"/>
              <a:t>il </a:t>
            </a:r>
            <a:r>
              <a:rPr lang="it-IT" dirty="0" smtClean="0"/>
              <a:t>SUET</a:t>
            </a:r>
            <a:r>
              <a:rPr lang="it-IT" baseline="30000" dirty="0" smtClean="0"/>
              <a:t>*</a:t>
            </a:r>
            <a:r>
              <a:rPr lang="it-IT" dirty="0" smtClean="0"/>
              <a:t> (CIL e CILA)</a:t>
            </a:r>
          </a:p>
          <a:p>
            <a:pPr algn="just">
              <a:tabLst>
                <a:tab pos="1616075" algn="l"/>
              </a:tabLst>
            </a:pPr>
            <a:r>
              <a:rPr lang="it-IT" dirty="0"/>
              <a:t>	</a:t>
            </a:r>
            <a:endParaRPr lang="it-IT" dirty="0" smtClean="0"/>
          </a:p>
          <a:p>
            <a:pPr algn="just">
              <a:tabLst>
                <a:tab pos="1616075" algn="l"/>
              </a:tabLst>
            </a:pPr>
            <a:endParaRPr lang="it-IT" sz="1050" baseline="30000" dirty="0"/>
          </a:p>
          <a:p>
            <a:pPr algn="r">
              <a:tabLst>
                <a:tab pos="1616075" algn="l"/>
              </a:tabLst>
            </a:pPr>
            <a:r>
              <a:rPr lang="it-IT" sz="1050" baseline="30000" dirty="0" smtClean="0"/>
              <a:t>                                                                                                                                          (*)</a:t>
            </a:r>
            <a:r>
              <a:rPr lang="it-IT" sz="1050" dirty="0" smtClean="0"/>
              <a:t> Sportello Unico per l’Edilizia Telematico</a:t>
            </a:r>
            <a:endParaRPr lang="it-IT" sz="1050" dirty="0" smtClean="0"/>
          </a:p>
          <a:p>
            <a:pPr marL="342900" indent="-342900" algn="just">
              <a:buFont typeface="Arial" pitchFamily="34" charset="0"/>
              <a:buChar char="•"/>
              <a:tabLst>
                <a:tab pos="1616075" algn="l"/>
              </a:tabLst>
            </a:pP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444598"/>
          </a:xfrm>
        </p:spPr>
        <p:txBody>
          <a:bodyPr/>
          <a:lstStyle/>
          <a:p>
            <a:pPr algn="ctr"/>
            <a:r>
              <a:rPr lang="it-IT" sz="2600" dirty="0" smtClean="0">
                <a:solidFill>
                  <a:srgbClr val="AA232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</a:t>
            </a:r>
            <a:r>
              <a:rPr lang="it-IT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contesto di 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riferimento: Dimensione</a:t>
            </a:r>
            <a:endParaRPr lang="it-IT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08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91655"/>
            <a:ext cx="8229600" cy="3857625"/>
          </a:xfrm>
        </p:spPr>
        <p:txBody>
          <a:bodyPr/>
          <a:lstStyle/>
          <a:p>
            <a:pPr marL="342900" lvl="0" indent="-342900" algn="just">
              <a:buFont typeface="Arial" pitchFamily="34" charset="0"/>
              <a:buChar char="•"/>
            </a:pPr>
            <a:r>
              <a:rPr lang="it-IT" dirty="0" smtClean="0"/>
              <a:t>Tempi </a:t>
            </a:r>
            <a:r>
              <a:rPr lang="it-IT" dirty="0"/>
              <a:t>di attesa superiori a quelli stabiliti per </a:t>
            </a:r>
            <a:r>
              <a:rPr lang="it-IT" dirty="0" smtClean="0"/>
              <a:t>legge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it-IT" dirty="0"/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it-IT" dirty="0" smtClean="0"/>
              <a:t>Inadeguata </a:t>
            </a:r>
            <a:r>
              <a:rPr lang="it-IT" dirty="0"/>
              <a:t>conservazione dei </a:t>
            </a:r>
            <a:r>
              <a:rPr lang="it-IT" dirty="0" smtClean="0"/>
              <a:t>fascicoli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it-IT" dirty="0"/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it-IT" dirty="0" smtClean="0"/>
              <a:t>Mancato </a:t>
            </a:r>
            <a:r>
              <a:rPr lang="it-IT" dirty="0"/>
              <a:t>controllo dei documenti nell’attività di riproduzione </a:t>
            </a:r>
            <a:r>
              <a:rPr lang="it-IT" dirty="0" smtClean="0"/>
              <a:t>copie (attualmente è affidata a terzi)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it-IT" dirty="0" smtClean="0"/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it-IT" dirty="0" smtClean="0"/>
              <a:t>Mancanza di una catalogazione informatica dei fascicoli e conseguentemente di un Sistema informativo per </a:t>
            </a:r>
            <a:r>
              <a:rPr lang="it-IT" dirty="0"/>
              <a:t>la ricerca </a:t>
            </a:r>
            <a:r>
              <a:rPr lang="it-IT" dirty="0" smtClean="0"/>
              <a:t>dei documenti</a:t>
            </a: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444598"/>
          </a:xfrm>
        </p:spPr>
        <p:txBody>
          <a:bodyPr/>
          <a:lstStyle/>
          <a:p>
            <a:pPr algn="ctr"/>
            <a:r>
              <a:rPr lang="it-IT" sz="2400" dirty="0" smtClean="0">
                <a:solidFill>
                  <a:srgbClr val="AA232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</a:t>
            </a:r>
            <a:r>
              <a:rPr lang="it-IT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contesto di riferimento: </a:t>
            </a:r>
            <a:r>
              <a:rPr lang="it-IT" sz="2400" dirty="0" smtClean="0">
                <a:solidFill>
                  <a:srgbClr val="AA232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Criticità</a:t>
            </a:r>
            <a:endParaRPr lang="it-IT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0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67744" y="1340768"/>
            <a:ext cx="4104456" cy="444598"/>
          </a:xfrm>
        </p:spPr>
        <p:txBody>
          <a:bodyPr/>
          <a:lstStyle/>
          <a:p>
            <a:pPr algn="ctr"/>
            <a:r>
              <a:rPr lang="it-IT" sz="2600" dirty="0" smtClean="0">
                <a:solidFill>
                  <a:srgbClr val="AA2323"/>
                </a:solidFill>
                <a:latin typeface="Verdana"/>
                <a:ea typeface="Calibri"/>
                <a:cs typeface="Times New Roman"/>
              </a:rPr>
              <a:t>                                  Obiettivi</a:t>
            </a:r>
            <a:endParaRPr lang="it-IT" sz="2600" dirty="0">
              <a:solidFill>
                <a:srgbClr val="AA2323"/>
              </a:solidFill>
              <a:latin typeface="Verdana"/>
              <a:ea typeface="Calibri"/>
              <a:cs typeface="Times New Rom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043357"/>
            <a:ext cx="8424936" cy="1800200"/>
          </a:xfrm>
        </p:spPr>
        <p:txBody>
          <a:bodyPr/>
          <a:lstStyle/>
          <a:p>
            <a:pPr algn="just"/>
            <a:r>
              <a:rPr lang="it-IT" dirty="0" smtClean="0">
                <a:latin typeface="Calibri"/>
                <a:ea typeface="Calibri"/>
                <a:cs typeface="Times New Roman"/>
              </a:rPr>
              <a:t>Migliorare </a:t>
            </a:r>
            <a:r>
              <a:rPr lang="it-IT" dirty="0">
                <a:latin typeface="Calibri"/>
                <a:ea typeface="Calibri"/>
                <a:cs typeface="Times New Roman"/>
              </a:rPr>
              <a:t>l’accesso ai contenuti informativi presenti  nell’archivio progetti, sia da parte del </a:t>
            </a:r>
            <a:r>
              <a:rPr lang="it-IT" b="1" u="sng" dirty="0" smtClean="0">
                <a:latin typeface="Calibri"/>
                <a:ea typeface="Calibri"/>
                <a:cs typeface="Times New Roman"/>
              </a:rPr>
              <a:t>cittadino/professionista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, sia </a:t>
            </a:r>
            <a:r>
              <a:rPr lang="it-IT" dirty="0">
                <a:latin typeface="Calibri"/>
                <a:ea typeface="Calibri"/>
                <a:cs typeface="Times New Roman"/>
              </a:rPr>
              <a:t>da altre strutture interne e/o esterne all’Amministrazione capitolina a diverso titolo 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interessate</a:t>
            </a:r>
          </a:p>
          <a:p>
            <a:pPr algn="just"/>
            <a:endParaRPr lang="it-IT" dirty="0" smtClean="0"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3356992"/>
            <a:ext cx="1919526" cy="873463"/>
          </a:xfrm>
          <a:prstGeom prst="rect">
            <a:avLst/>
          </a:prstGeom>
        </p:spPr>
      </p:pic>
      <p:pic>
        <p:nvPicPr>
          <p:cNvPr id="8" name="Picture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9388" y="3429000"/>
            <a:ext cx="2728579" cy="786651"/>
          </a:xfrm>
          <a:prstGeom prst="rect">
            <a:avLst/>
          </a:prstGeom>
        </p:spPr>
      </p:pic>
      <p:sp>
        <p:nvSpPr>
          <p:cNvPr id="10" name="Rectangle 15"/>
          <p:cNvSpPr/>
          <p:nvPr/>
        </p:nvSpPr>
        <p:spPr bwMode="gray">
          <a:xfrm>
            <a:off x="1768642" y="5666964"/>
            <a:ext cx="4779325" cy="257367"/>
          </a:xfrm>
          <a:prstGeom prst="rect">
            <a:avLst/>
          </a:prstGeom>
          <a:solidFill>
            <a:srgbClr val="5E94C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 lIns="72000" tIns="36000" rIns="72000" bIns="36000" rtlCol="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t-IT" sz="1050" b="1" dirty="0" smtClean="0">
              <a:solidFill>
                <a:schemeClr val="bg1"/>
              </a:solidFill>
            </a:endParaRPr>
          </a:p>
          <a:p>
            <a:pPr algn="ctr"/>
            <a:endParaRPr lang="it-IT" sz="1050" b="1" dirty="0">
              <a:solidFill>
                <a:schemeClr val="bg1"/>
              </a:solidFill>
            </a:endParaRPr>
          </a:p>
          <a:p>
            <a:pPr algn="ctr"/>
            <a:endParaRPr lang="it-IT" sz="105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105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SUET / NIC</a:t>
            </a:r>
            <a:endParaRPr lang="it-IT" sz="10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105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it-IT" sz="800" b="1" dirty="0">
              <a:solidFill>
                <a:schemeClr val="bg1"/>
              </a:solidFill>
            </a:endParaRPr>
          </a:p>
          <a:p>
            <a:pPr algn="ctr"/>
            <a:endParaRPr lang="it-IT" sz="800" b="1" dirty="0" smtClean="0">
              <a:solidFill>
                <a:schemeClr val="bg1"/>
              </a:solidFill>
            </a:endParaRPr>
          </a:p>
          <a:p>
            <a:pPr algn="ctr"/>
            <a:endParaRPr lang="it-IT" sz="800" b="1" dirty="0">
              <a:solidFill>
                <a:schemeClr val="bg1"/>
              </a:solidFill>
            </a:endParaRPr>
          </a:p>
          <a:p>
            <a:pPr algn="ctr"/>
            <a:endParaRPr lang="it-IT" sz="800" b="1" dirty="0" smtClean="0">
              <a:solidFill>
                <a:schemeClr val="bg1"/>
              </a:solidFill>
            </a:endParaRPr>
          </a:p>
          <a:p>
            <a:pPr algn="ctr"/>
            <a:endParaRPr lang="it-IT" sz="800" b="1" dirty="0">
              <a:solidFill>
                <a:schemeClr val="bg1"/>
              </a:solidFill>
            </a:endParaRPr>
          </a:p>
          <a:p>
            <a:pPr algn="ctr"/>
            <a:endParaRPr lang="it-IT" sz="800" b="1" dirty="0" smtClean="0">
              <a:solidFill>
                <a:schemeClr val="bg1"/>
              </a:solidFill>
            </a:endParaRPr>
          </a:p>
          <a:p>
            <a:pPr algn="ctr"/>
            <a:endParaRPr lang="it-IT" sz="800" b="1" dirty="0">
              <a:solidFill>
                <a:schemeClr val="bg1"/>
              </a:solidFill>
            </a:endParaRPr>
          </a:p>
          <a:p>
            <a:pPr algn="ctr"/>
            <a:endParaRPr lang="it-IT" sz="800" b="1" dirty="0" smtClean="0">
              <a:solidFill>
                <a:schemeClr val="bg1"/>
              </a:solidFill>
            </a:endParaRPr>
          </a:p>
          <a:p>
            <a:pPr algn="ctr"/>
            <a:endParaRPr lang="it-IT" sz="800" b="1" dirty="0">
              <a:solidFill>
                <a:schemeClr val="bg1"/>
              </a:solidFill>
            </a:endParaRPr>
          </a:p>
          <a:p>
            <a:pPr algn="ctr"/>
            <a:endParaRPr lang="it-IT" sz="800" b="1" dirty="0" smtClean="0">
              <a:solidFill>
                <a:schemeClr val="bg1"/>
              </a:solidFill>
            </a:endParaRPr>
          </a:p>
          <a:p>
            <a:pPr algn="ctr"/>
            <a:endParaRPr lang="it-IT" sz="800" b="1" dirty="0">
              <a:solidFill>
                <a:schemeClr val="bg1"/>
              </a:solidFill>
            </a:endParaRPr>
          </a:p>
          <a:p>
            <a:pPr algn="ctr"/>
            <a:endParaRPr lang="it-IT" sz="800" b="1" dirty="0" smtClean="0">
              <a:solidFill>
                <a:schemeClr val="bg1"/>
              </a:solidFill>
            </a:endParaRPr>
          </a:p>
        </p:txBody>
      </p:sp>
      <p:sp>
        <p:nvSpPr>
          <p:cNvPr id="11" name="TextBox 23"/>
          <p:cNvSpPr txBox="1"/>
          <p:nvPr/>
        </p:nvSpPr>
        <p:spPr>
          <a:xfrm>
            <a:off x="1768642" y="4932474"/>
            <a:ext cx="4779325" cy="61323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 lIns="72000" tIns="36000" rIns="72000" bIns="36000" rtlCol="0" anchor="ctr"/>
          <a:lstStyle>
            <a:defPPr>
              <a:defRPr lang="it-IT"/>
            </a:defPPr>
            <a:lvl1pPr marL="0" algn="ctr" defTabSz="914400" eaLnBrk="1" latinLnBrk="0" hangingPunct="1">
              <a:defRPr sz="1050" b="1">
                <a:solidFill>
                  <a:schemeClr val="bg1"/>
                </a:solidFill>
              </a:defRPr>
            </a:lvl1pPr>
            <a:lvl2pPr defTabSz="914400" eaLnBrk="1" latinLnBrk="0" hangingPunct="1">
              <a:defRPr sz="1800"/>
            </a:lvl2pPr>
            <a:lvl3pPr defTabSz="914400" eaLnBrk="1" latinLnBrk="0" hangingPunct="1">
              <a:defRPr sz="1800"/>
            </a:lvl3pPr>
            <a:lvl4pPr defTabSz="914400" eaLnBrk="1" latinLnBrk="0" hangingPunct="1">
              <a:defRPr sz="1800"/>
            </a:lvl4pPr>
            <a:lvl5pPr defTabSz="914400" eaLnBrk="1" latinLnBrk="0" hangingPunct="1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it-IT" dirty="0"/>
              <a:t>Sistema </a:t>
            </a:r>
            <a:r>
              <a:rPr lang="it-IT" dirty="0" smtClean="0"/>
              <a:t>Informativo </a:t>
            </a:r>
            <a:endParaRPr lang="it-IT" dirty="0"/>
          </a:p>
        </p:txBody>
      </p:sp>
      <p:sp>
        <p:nvSpPr>
          <p:cNvPr id="13" name="Rounded Rectangle 26"/>
          <p:cNvSpPr/>
          <p:nvPr/>
        </p:nvSpPr>
        <p:spPr bwMode="gray">
          <a:xfrm rot="5400000">
            <a:off x="2524830" y="3786710"/>
            <a:ext cx="253226" cy="1765602"/>
          </a:xfrm>
          <a:prstGeom prst="roundRect">
            <a:avLst/>
          </a:prstGeom>
          <a:solidFill>
            <a:srgbClr val="0054A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vert="vert270" wrap="square" lIns="72000" tIns="36000" rIns="72000" bIns="36000" rtlCol="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</a:t>
            </a:r>
          </a:p>
        </p:txBody>
      </p:sp>
      <p:sp>
        <p:nvSpPr>
          <p:cNvPr id="16" name="Rounded Rectangle 26"/>
          <p:cNvSpPr/>
          <p:nvPr/>
        </p:nvSpPr>
        <p:spPr bwMode="gray">
          <a:xfrm rot="5400000">
            <a:off x="5057064" y="3313132"/>
            <a:ext cx="253226" cy="2728579"/>
          </a:xfrm>
          <a:prstGeom prst="roundRect">
            <a:avLst/>
          </a:prstGeom>
          <a:solidFill>
            <a:srgbClr val="0054A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vert="vert270" wrap="square" lIns="72000" tIns="36000" rIns="72000" bIns="36000" rtlCol="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Servizi</a:t>
            </a:r>
          </a:p>
        </p:txBody>
      </p:sp>
      <p:sp>
        <p:nvSpPr>
          <p:cNvPr id="18" name="Rectangle 29"/>
          <p:cNvSpPr/>
          <p:nvPr/>
        </p:nvSpPr>
        <p:spPr bwMode="gray">
          <a:xfrm>
            <a:off x="7308304" y="4541955"/>
            <a:ext cx="1224136" cy="31975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 lIns="72000" tIns="36000" rIns="72000" bIns="36000" rtlCol="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di Protocollazione</a:t>
            </a:r>
          </a:p>
        </p:txBody>
      </p:sp>
      <p:sp>
        <p:nvSpPr>
          <p:cNvPr id="19" name="Rectangle 30"/>
          <p:cNvSpPr/>
          <p:nvPr/>
        </p:nvSpPr>
        <p:spPr bwMode="gray">
          <a:xfrm>
            <a:off x="7298470" y="5028839"/>
            <a:ext cx="1224136" cy="37861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 lIns="72000" tIns="36000" rIns="72000" bIns="36000" rtlCol="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Sistemi di pagamento</a:t>
            </a:r>
            <a:endParaRPr lang="it-IT" sz="1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ectangle 101"/>
          <p:cNvSpPr/>
          <p:nvPr/>
        </p:nvSpPr>
        <p:spPr bwMode="gray">
          <a:xfrm>
            <a:off x="7304354" y="5545712"/>
            <a:ext cx="1228086" cy="3786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 lIns="72000" tIns="36000" rIns="72000" bIns="36000" rtlCol="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Altri Sistemi</a:t>
            </a:r>
            <a:endParaRPr lang="it-IT" sz="1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" name="Straight Arrow Connector 103"/>
          <p:cNvCxnSpPr/>
          <p:nvPr/>
        </p:nvCxnSpPr>
        <p:spPr>
          <a:xfrm>
            <a:off x="5004048" y="4102957"/>
            <a:ext cx="0" cy="406163"/>
          </a:xfrm>
          <a:prstGeom prst="straightConnector1">
            <a:avLst/>
          </a:prstGeom>
          <a:ln w="28575">
            <a:solidFill>
              <a:srgbClr val="B11634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103"/>
          <p:cNvCxnSpPr/>
          <p:nvPr/>
        </p:nvCxnSpPr>
        <p:spPr>
          <a:xfrm flipV="1">
            <a:off x="5292717" y="4077072"/>
            <a:ext cx="0" cy="432048"/>
          </a:xfrm>
          <a:prstGeom prst="straightConnector1">
            <a:avLst/>
          </a:prstGeom>
          <a:ln w="28575">
            <a:solidFill>
              <a:srgbClr val="B11634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103"/>
          <p:cNvCxnSpPr/>
          <p:nvPr/>
        </p:nvCxnSpPr>
        <p:spPr>
          <a:xfrm>
            <a:off x="2483768" y="4090014"/>
            <a:ext cx="0" cy="406163"/>
          </a:xfrm>
          <a:prstGeom prst="straightConnector1">
            <a:avLst/>
          </a:prstGeom>
          <a:ln w="28575">
            <a:solidFill>
              <a:srgbClr val="B11634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103"/>
          <p:cNvCxnSpPr/>
          <p:nvPr/>
        </p:nvCxnSpPr>
        <p:spPr>
          <a:xfrm flipV="1">
            <a:off x="2772437" y="4064129"/>
            <a:ext cx="0" cy="432048"/>
          </a:xfrm>
          <a:prstGeom prst="straightConnector1">
            <a:avLst/>
          </a:prstGeom>
          <a:ln w="28575">
            <a:solidFill>
              <a:srgbClr val="B11634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103"/>
          <p:cNvCxnSpPr>
            <a:stCxn id="18" idx="1"/>
          </p:cNvCxnSpPr>
          <p:nvPr/>
        </p:nvCxnSpPr>
        <p:spPr>
          <a:xfrm flipH="1">
            <a:off x="6779964" y="4701830"/>
            <a:ext cx="528340" cy="0"/>
          </a:xfrm>
          <a:prstGeom prst="straightConnector1">
            <a:avLst/>
          </a:prstGeom>
          <a:ln w="22225">
            <a:solidFill>
              <a:srgbClr val="B11634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03"/>
          <p:cNvCxnSpPr/>
          <p:nvPr/>
        </p:nvCxnSpPr>
        <p:spPr>
          <a:xfrm flipH="1">
            <a:off x="6779964" y="5218148"/>
            <a:ext cx="528340" cy="0"/>
          </a:xfrm>
          <a:prstGeom prst="straightConnector1">
            <a:avLst/>
          </a:prstGeom>
          <a:ln w="22225">
            <a:solidFill>
              <a:srgbClr val="B11634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103"/>
          <p:cNvCxnSpPr/>
          <p:nvPr/>
        </p:nvCxnSpPr>
        <p:spPr>
          <a:xfrm flipH="1">
            <a:off x="6780502" y="5719708"/>
            <a:ext cx="528340" cy="0"/>
          </a:xfrm>
          <a:prstGeom prst="straightConnector1">
            <a:avLst/>
          </a:prstGeom>
          <a:ln w="22225">
            <a:solidFill>
              <a:srgbClr val="B11634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Parentesi quadra chiusa 48"/>
          <p:cNvSpPr/>
          <p:nvPr/>
        </p:nvSpPr>
        <p:spPr>
          <a:xfrm>
            <a:off x="6619975" y="4496177"/>
            <a:ext cx="112265" cy="1525111"/>
          </a:xfrm>
          <a:prstGeom prst="righ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7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67744" y="1340768"/>
            <a:ext cx="4104456" cy="444598"/>
          </a:xfrm>
        </p:spPr>
        <p:txBody>
          <a:bodyPr/>
          <a:lstStyle/>
          <a:p>
            <a:pPr algn="ctr"/>
            <a:r>
              <a:rPr lang="it-IT" sz="2600" dirty="0" smtClean="0">
                <a:solidFill>
                  <a:srgbClr val="AA2323"/>
                </a:solidFill>
                <a:latin typeface="Verdana"/>
                <a:ea typeface="Calibri"/>
                <a:cs typeface="Times New Roman"/>
              </a:rPr>
              <a:t>                                  Obiettivi</a:t>
            </a:r>
            <a:endParaRPr lang="it-IT" sz="2600" dirty="0">
              <a:solidFill>
                <a:srgbClr val="AA2323"/>
              </a:solidFill>
              <a:latin typeface="Verdana"/>
              <a:ea typeface="Calibri"/>
              <a:cs typeface="Times New Rom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1584176"/>
          </a:xfrm>
        </p:spPr>
        <p:txBody>
          <a:bodyPr/>
          <a:lstStyle/>
          <a:p>
            <a:pPr algn="just"/>
            <a:r>
              <a:rPr lang="it-IT" dirty="0" smtClean="0">
                <a:latin typeface="Calibri"/>
                <a:ea typeface="Calibri"/>
                <a:cs typeface="Times New Roman"/>
              </a:rPr>
              <a:t>Costituzione </a:t>
            </a:r>
            <a:r>
              <a:rPr lang="it-IT" dirty="0">
                <a:latin typeface="Calibri"/>
                <a:ea typeface="Calibri"/>
                <a:cs typeface="Times New Roman"/>
              </a:rPr>
              <a:t>del </a:t>
            </a:r>
            <a:r>
              <a:rPr lang="it-IT" b="1" dirty="0">
                <a:latin typeface="Calibri"/>
                <a:ea typeface="Calibri"/>
                <a:cs typeface="Times New Roman"/>
              </a:rPr>
              <a:t>“fascicolo dell’immobile”</a:t>
            </a:r>
            <a:r>
              <a:rPr lang="it-IT" dirty="0">
                <a:latin typeface="Calibri"/>
                <a:ea typeface="Calibri"/>
                <a:cs typeface="Times New Roman"/>
              </a:rPr>
              <a:t>, ovvero definire 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un </a:t>
            </a:r>
            <a:r>
              <a:rPr lang="it-IT" dirty="0">
                <a:latin typeface="Calibri"/>
                <a:ea typeface="Calibri"/>
                <a:cs typeface="Times New Roman"/>
              </a:rPr>
              <a:t>ambiente strutturato e condiviso dove 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archiviare, </a:t>
            </a:r>
            <a:r>
              <a:rPr lang="it-IT" dirty="0">
                <a:latin typeface="Calibri"/>
                <a:ea typeface="Calibri"/>
                <a:cs typeface="Times New Roman"/>
              </a:rPr>
              <a:t>in forma organizzata, le diverse 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informazioni e documenti degli immobili privati </a:t>
            </a:r>
            <a:r>
              <a:rPr lang="it-IT" dirty="0">
                <a:latin typeface="Calibri"/>
                <a:ea typeface="Calibri"/>
                <a:cs typeface="Times New Roman"/>
              </a:rPr>
              <a:t>presenti nel comune di 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Roma</a:t>
            </a:r>
            <a:endParaRPr lang="it-IT" dirty="0"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4" name="Diagram 5"/>
          <p:cNvGraphicFramePr/>
          <p:nvPr>
            <p:extLst>
              <p:ext uri="{D42A27DB-BD31-4B8C-83A1-F6EECF244321}">
                <p14:modId xmlns:p14="http://schemas.microsoft.com/office/powerpoint/2010/main" val="2821453063"/>
              </p:ext>
            </p:extLst>
          </p:nvPr>
        </p:nvGraphicFramePr>
        <p:xfrm>
          <a:off x="10116616" y="5949280"/>
          <a:ext cx="4536504" cy="2992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3336072905"/>
              </p:ext>
            </p:extLst>
          </p:nvPr>
        </p:nvGraphicFramePr>
        <p:xfrm>
          <a:off x="2771800" y="3068960"/>
          <a:ext cx="5688632" cy="334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81517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1188640" y="1412776"/>
            <a:ext cx="8208912" cy="444598"/>
          </a:xfrm>
        </p:spPr>
        <p:txBody>
          <a:bodyPr/>
          <a:lstStyle/>
          <a:p>
            <a:pPr algn="ctr"/>
            <a:r>
              <a:rPr lang="it-IT" sz="2600" dirty="0" smtClean="0">
                <a:solidFill>
                  <a:srgbClr val="AA2323"/>
                </a:solidFill>
                <a:latin typeface="Verdana"/>
                <a:ea typeface="Calibri"/>
                <a:cs typeface="Times New Roman"/>
              </a:rPr>
              <a:t>                           Sviluppo </a:t>
            </a:r>
            <a:r>
              <a:rPr lang="it-IT" sz="2600" dirty="0">
                <a:solidFill>
                  <a:srgbClr val="AA2323"/>
                </a:solidFill>
                <a:latin typeface="Verdana"/>
                <a:ea typeface="Calibri"/>
                <a:cs typeface="Times New Roman"/>
              </a:rPr>
              <a:t>del </a:t>
            </a:r>
            <a:r>
              <a:rPr lang="it-IT" sz="2600" dirty="0" smtClean="0">
                <a:solidFill>
                  <a:srgbClr val="AA2323"/>
                </a:solidFill>
                <a:latin typeface="Verdana"/>
                <a:ea typeface="Calibri"/>
                <a:cs typeface="Times New Roman"/>
              </a:rPr>
              <a:t>Progetto</a:t>
            </a:r>
            <a:endParaRPr lang="it-IT" sz="2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916832"/>
            <a:ext cx="8784976" cy="3857625"/>
          </a:xfrm>
        </p:spPr>
        <p:txBody>
          <a:bodyPr/>
          <a:lstStyle/>
          <a:p>
            <a:endParaRPr lang="it-IT" sz="2000" b="1" dirty="0" smtClean="0">
              <a:solidFill>
                <a:srgbClr val="AA2323"/>
              </a:solidFill>
              <a:latin typeface="Verdana"/>
              <a:ea typeface="Calibri"/>
              <a:cs typeface="Times New Roman"/>
            </a:endParaRPr>
          </a:p>
          <a:p>
            <a:pPr lvl="0">
              <a:tabLst>
                <a:tab pos="361950" algn="l"/>
                <a:tab pos="2962275" algn="l"/>
              </a:tabLst>
            </a:pPr>
            <a:r>
              <a:rPr lang="it-IT" b="1" dirty="0" smtClean="0"/>
              <a:t>Setup, Pianificazione e PM	</a:t>
            </a:r>
          </a:p>
          <a:p>
            <a:pPr lvl="0">
              <a:tabLst>
                <a:tab pos="266700" algn="l"/>
                <a:tab pos="2962275" algn="l"/>
              </a:tabLst>
            </a:pPr>
            <a:r>
              <a:rPr lang="it-IT" sz="1400" b="1" dirty="0"/>
              <a:t>	</a:t>
            </a:r>
            <a:endParaRPr lang="it-IT" b="1" dirty="0" smtClean="0"/>
          </a:p>
          <a:p>
            <a:pPr marL="266700" lvl="0" indent="-266700">
              <a:buFont typeface="Arial" pitchFamily="34" charset="0"/>
              <a:buChar char="•"/>
              <a:tabLst>
                <a:tab pos="361950" algn="l"/>
                <a:tab pos="2962275" algn="l"/>
              </a:tabLst>
            </a:pPr>
            <a:endParaRPr lang="it-IT" b="1" dirty="0" smtClean="0"/>
          </a:p>
          <a:p>
            <a:pPr marL="266700" lvl="0" indent="-266700">
              <a:buFont typeface="Arial" pitchFamily="34" charset="0"/>
              <a:buChar char="•"/>
              <a:tabLst>
                <a:tab pos="361950" algn="l"/>
                <a:tab pos="2962275" algn="l"/>
              </a:tabLst>
            </a:pPr>
            <a:endParaRPr lang="it-IT" b="1" dirty="0" smtClean="0"/>
          </a:p>
          <a:p>
            <a:pPr lvl="0">
              <a:tabLst>
                <a:tab pos="361950" algn="l"/>
                <a:tab pos="2962275" algn="l"/>
              </a:tabLst>
            </a:pPr>
            <a:r>
              <a:rPr lang="it-IT" b="1" dirty="0" smtClean="0"/>
              <a:t>Realizzazione	</a:t>
            </a:r>
            <a:r>
              <a:rPr lang="it-IT" dirty="0" smtClean="0"/>
              <a:t>   </a:t>
            </a:r>
          </a:p>
          <a:p>
            <a:pPr marL="342900" lvl="0" indent="-342900">
              <a:buFont typeface="Arial" pitchFamily="34" charset="0"/>
              <a:buChar char="•"/>
              <a:tabLst>
                <a:tab pos="3048000" algn="l"/>
              </a:tabLst>
            </a:pPr>
            <a:endParaRPr lang="it-IT" b="1" dirty="0" smtClean="0"/>
          </a:p>
          <a:p>
            <a:pPr marL="342900" lvl="0" indent="-342900">
              <a:buFont typeface="Arial" pitchFamily="34" charset="0"/>
              <a:buChar char="•"/>
              <a:tabLst>
                <a:tab pos="3048000" algn="l"/>
              </a:tabLst>
            </a:pPr>
            <a:endParaRPr lang="it-IT" b="1" dirty="0" smtClean="0"/>
          </a:p>
          <a:p>
            <a:pPr lvl="0">
              <a:spcBef>
                <a:spcPct val="0"/>
              </a:spcBef>
              <a:tabLst>
                <a:tab pos="3048000" algn="l"/>
              </a:tabLst>
            </a:pPr>
            <a:r>
              <a:rPr lang="it-IT" b="1" dirty="0" smtClean="0"/>
              <a:t>Start-up</a:t>
            </a:r>
            <a:endParaRPr lang="it-IT" sz="18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4267969" y="2420888"/>
            <a:ext cx="4608512" cy="144016"/>
          </a:xfrm>
          <a:prstGeom prst="rect">
            <a:avLst/>
          </a:prstGeom>
          <a:solidFill>
            <a:srgbClr val="92D050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5796136" y="5445224"/>
            <a:ext cx="3096344" cy="144016"/>
          </a:xfrm>
          <a:prstGeom prst="rect">
            <a:avLst/>
          </a:prstGeom>
          <a:solidFill>
            <a:srgbClr val="92D050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179512" y="2631779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Tx/>
              <a:buChar char="-"/>
              <a:tabLst>
                <a:tab pos="266700" algn="l"/>
                <a:tab pos="2962275" algn="l"/>
              </a:tabLst>
            </a:pPr>
            <a:r>
              <a:rPr lang="it-IT" sz="1800" dirty="0">
                <a:latin typeface="Calibri"/>
                <a:ea typeface="Calibri"/>
                <a:cs typeface="Times New Roman"/>
              </a:rPr>
              <a:t>Possibilità di riuso di Sistemi di altre Amministrazioni </a:t>
            </a:r>
          </a:p>
          <a:p>
            <a:pPr marL="285750" lvl="0" indent="-285750">
              <a:buFontTx/>
              <a:buChar char="-"/>
              <a:tabLst>
                <a:tab pos="266700" algn="l"/>
                <a:tab pos="2962275" algn="l"/>
              </a:tabLst>
            </a:pPr>
            <a:r>
              <a:rPr lang="it-IT" sz="1800" dirty="0">
                <a:latin typeface="Calibri"/>
                <a:ea typeface="Calibri"/>
                <a:cs typeface="Times New Roman"/>
              </a:rPr>
              <a:t>Progettazione partecipata</a:t>
            </a:r>
          </a:p>
        </p:txBody>
      </p:sp>
      <p:sp>
        <p:nvSpPr>
          <p:cNvPr id="8" name="Rettangolo 7"/>
          <p:cNvSpPr/>
          <p:nvPr/>
        </p:nvSpPr>
        <p:spPr>
          <a:xfrm>
            <a:off x="251520" y="4129334"/>
            <a:ext cx="3134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800" dirty="0">
                <a:latin typeface="Calibri"/>
                <a:ea typeface="Calibri"/>
                <a:cs typeface="Times New Roman"/>
              </a:rPr>
              <a:t>-  Possibilità di rilasci intermedi </a:t>
            </a:r>
          </a:p>
        </p:txBody>
      </p:sp>
      <p:sp>
        <p:nvSpPr>
          <p:cNvPr id="9" name="Rettangolo 8"/>
          <p:cNvSpPr/>
          <p:nvPr/>
        </p:nvSpPr>
        <p:spPr>
          <a:xfrm>
            <a:off x="179512" y="5353471"/>
            <a:ext cx="4038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800" dirty="0">
                <a:latin typeface="Calibri"/>
                <a:ea typeface="Calibri"/>
                <a:cs typeface="Times New Roman"/>
              </a:rPr>
              <a:t>-  Esercizio, Comunicazione e Formazione</a:t>
            </a:r>
          </a:p>
        </p:txBody>
      </p:sp>
      <p:cxnSp>
        <p:nvCxnSpPr>
          <p:cNvPr id="12" name="Connettore 1 11"/>
          <p:cNvCxnSpPr/>
          <p:nvPr/>
        </p:nvCxnSpPr>
        <p:spPr>
          <a:xfrm>
            <a:off x="4267969" y="2708920"/>
            <a:ext cx="0" cy="302433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4932040" y="2708920"/>
            <a:ext cx="0" cy="302433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5779740" y="2708920"/>
            <a:ext cx="0" cy="302433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4147964" y="5733256"/>
            <a:ext cx="424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</a:t>
            </a:r>
            <a:r>
              <a:rPr lang="it-IT" baseline="-25000" dirty="0" smtClean="0"/>
              <a:t>0</a:t>
            </a:r>
            <a:endParaRPr lang="it-IT" baseline="-250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720022" y="5733256"/>
            <a:ext cx="424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</a:t>
            </a:r>
            <a:r>
              <a:rPr lang="it-IT" baseline="-25000" dirty="0" smtClean="0"/>
              <a:t>1</a:t>
            </a:r>
            <a:endParaRPr lang="it-IT" baseline="-25000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5567722" y="5716389"/>
            <a:ext cx="4240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</a:t>
            </a:r>
            <a:r>
              <a:rPr lang="it-IT" baseline="-25000" dirty="0" smtClean="0"/>
              <a:t>2</a:t>
            </a:r>
            <a:endParaRPr lang="it-IT" baseline="-25000" dirty="0"/>
          </a:p>
        </p:txBody>
      </p:sp>
      <p:sp>
        <p:nvSpPr>
          <p:cNvPr id="5" name="Rettangolo 4"/>
          <p:cNvSpPr/>
          <p:nvPr/>
        </p:nvSpPr>
        <p:spPr>
          <a:xfrm>
            <a:off x="4932040" y="3933056"/>
            <a:ext cx="3960440" cy="144016"/>
          </a:xfrm>
          <a:prstGeom prst="rect">
            <a:avLst/>
          </a:prstGeom>
          <a:solidFill>
            <a:srgbClr val="92D050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4067944" y="2060848"/>
            <a:ext cx="627544" cy="2703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2017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8244408" y="2060848"/>
            <a:ext cx="627544" cy="2703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2020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86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2"/>
          <p:cNvSpPr>
            <a:spLocks noChangeArrowheads="1"/>
          </p:cNvSpPr>
          <p:nvPr/>
        </p:nvSpPr>
        <p:spPr bwMode="auto">
          <a:xfrm>
            <a:off x="1187624" y="2752909"/>
            <a:ext cx="726598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t-IT" sz="35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Grazie per l’attenzione!</a:t>
            </a:r>
          </a:p>
          <a:p>
            <a:endParaRPr lang="it-IT" sz="3500" b="1" dirty="0" smtClean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it-IT" dirty="0" smtClean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Rocco.maio@comune.roma.it</a:t>
            </a:r>
            <a:endParaRPr lang="it-IT" sz="1200" i="1" dirty="0">
              <a:solidFill>
                <a:srgbClr val="FFCC66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3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chema_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schema_slid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schema_slides</Template>
  <TotalTime>6138</TotalTime>
  <Words>282</Words>
  <Application>Microsoft Office PowerPoint</Application>
  <PresentationFormat>Presentazione su schermo (4:3)</PresentationFormat>
  <Paragraphs>108</Paragraphs>
  <Slides>8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1_schema_slides</vt:lpstr>
      <vt:lpstr>Presentazione standard di PowerPoint</vt:lpstr>
      <vt:lpstr>                       Il progetto</vt:lpstr>
      <vt:lpstr>    Il contesto di riferimento: Dimensione</vt:lpstr>
      <vt:lpstr>   Il contesto di riferimento: Criticità</vt:lpstr>
      <vt:lpstr>                                  Obiettivi</vt:lpstr>
      <vt:lpstr>                                  Obiettivi</vt:lpstr>
      <vt:lpstr>                           Sviluppo del Progetto</vt:lpstr>
      <vt:lpstr>Presentazione standard di PowerPoint</vt:lpstr>
    </vt:vector>
  </TitlesOfParts>
  <Company>Agenzia per la Coesione Territoriale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INFORMAZIONE E PUBBLICITA’</dc:title>
  <dc:creator>Raffaele Paciello</dc:creator>
  <cp:lastModifiedBy>Comune di Roma</cp:lastModifiedBy>
  <cp:revision>700</cp:revision>
  <cp:lastPrinted>2016-10-23T10:05:55Z</cp:lastPrinted>
  <dcterms:created xsi:type="dcterms:W3CDTF">2010-07-07T07:39:51Z</dcterms:created>
  <dcterms:modified xsi:type="dcterms:W3CDTF">2017-05-12T09:07:57Z</dcterms:modified>
</cp:coreProperties>
</file>