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18" r:id="rId1"/>
    <p:sldMasterId id="2147485019" r:id="rId2"/>
    <p:sldMasterId id="2147485016" r:id="rId3"/>
    <p:sldMasterId id="2147485017" r:id="rId4"/>
    <p:sldMasterId id="2147485020" r:id="rId5"/>
    <p:sldMasterId id="2147485048" r:id="rId6"/>
  </p:sldMasterIdLst>
  <p:notesMasterIdLst>
    <p:notesMasterId r:id="rId13"/>
  </p:notesMasterIdLst>
  <p:handoutMasterIdLst>
    <p:handoutMasterId r:id="rId14"/>
  </p:handoutMasterIdLst>
  <p:sldIdLst>
    <p:sldId id="722" r:id="rId7"/>
    <p:sldId id="757" r:id="rId8"/>
    <p:sldId id="753" r:id="rId9"/>
    <p:sldId id="841" r:id="rId10"/>
    <p:sldId id="824" r:id="rId11"/>
    <p:sldId id="840" r:id="rId12"/>
  </p:sldIdLst>
  <p:sldSz cx="9144000" cy="6858000" type="screen4x3"/>
  <p:notesSz cx="6791325" cy="98726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rgbClr val="333333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rgbClr val="333333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rgbClr val="333333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rgbClr val="333333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rgbClr val="333333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333333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333333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333333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333333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5465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3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derico Giella" initials="FG" lastIdx="6" clrIdx="0"/>
  <p:cmAuthor id="1" name="Petraglia Concetta" initials="PC" lastIdx="1" clrIdx="1">
    <p:extLst>
      <p:ext uri="{19B8F6BF-5375-455C-9EA6-DF929625EA0E}">
        <p15:presenceInfo xmlns:p15="http://schemas.microsoft.com/office/powerpoint/2012/main" userId="S-1-5-21-311998653-1211727729-3726546787-32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824"/>
    <a:srgbClr val="FF3300"/>
    <a:srgbClr val="D88838"/>
    <a:srgbClr val="F6981A"/>
    <a:srgbClr val="F17E1F"/>
    <a:srgbClr val="CD8843"/>
    <a:srgbClr val="3366FF"/>
    <a:srgbClr val="0099FF"/>
    <a:srgbClr val="33CCCC"/>
    <a:srgbClr val="D61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9645" autoAdjust="0"/>
  </p:normalViewPr>
  <p:slideViewPr>
    <p:cSldViewPr snapToGrid="0">
      <p:cViewPr varScale="1">
        <p:scale>
          <a:sx n="73" d="100"/>
          <a:sy n="73" d="100"/>
        </p:scale>
        <p:origin x="1302" y="78"/>
      </p:cViewPr>
      <p:guideLst>
        <p:guide orient="horz" pos="709"/>
        <p:guide orient="horz" pos="2160"/>
        <p:guide pos="54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-2184" y="-90"/>
      </p:cViewPr>
      <p:guideLst>
        <p:guide orient="horz" pos="3224"/>
        <p:guide pos="2236"/>
        <p:guide orient="horz" pos="3110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6D897-B8CD-4127-AC0D-DDD460F4404E}" type="doc">
      <dgm:prSet loTypeId="urn:microsoft.com/office/officeart/2005/8/layout/bList2#1" loCatId="list" qsTypeId="urn:microsoft.com/office/officeart/2005/8/quickstyle/3d1" qsCatId="3D" csTypeId="urn:microsoft.com/office/officeart/2005/8/colors/accent1_2" csCatId="accent1" phldr="1"/>
      <dgm:spPr/>
    </dgm:pt>
    <dgm:pt modelId="{CC268833-AFCD-49D0-A4C6-9C50A2C9EF7E}">
      <dgm:prSet phldrT="[Testo]"/>
      <dgm:spPr/>
      <dgm:t>
        <a:bodyPr/>
        <a:lstStyle/>
        <a:p>
          <a:r>
            <a:rPr lang="it-IT" dirty="0" smtClean="0"/>
            <a:t>Area Metropolitana</a:t>
          </a:r>
          <a:endParaRPr lang="it-IT" dirty="0"/>
        </a:p>
      </dgm:t>
    </dgm:pt>
    <dgm:pt modelId="{2C825B80-79BC-4AC7-BC11-7D3A57A9BF7A}" type="parTrans" cxnId="{1D448A8F-3635-4472-B35A-DA0DFBA45970}">
      <dgm:prSet/>
      <dgm:spPr/>
      <dgm:t>
        <a:bodyPr/>
        <a:lstStyle/>
        <a:p>
          <a:endParaRPr lang="it-IT"/>
        </a:p>
      </dgm:t>
    </dgm:pt>
    <dgm:pt modelId="{29083D13-36FF-4C52-A9C7-660A2CA8484A}" type="sibTrans" cxnId="{1D448A8F-3635-4472-B35A-DA0DFBA45970}">
      <dgm:prSet/>
      <dgm:spPr/>
      <dgm:t>
        <a:bodyPr/>
        <a:lstStyle/>
        <a:p>
          <a:endParaRPr lang="it-IT"/>
        </a:p>
      </dgm:t>
    </dgm:pt>
    <dgm:pt modelId="{C40BFE0B-7A68-4483-BFF5-4EC0A3D5756C}">
      <dgm:prSet phldrT="[Testo]"/>
      <dgm:spPr/>
      <dgm:t>
        <a:bodyPr/>
        <a:lstStyle/>
        <a:p>
          <a:r>
            <a:rPr lang="it-IT" dirty="0" err="1" smtClean="0"/>
            <a:t>PagoPA</a:t>
          </a:r>
          <a:endParaRPr lang="it-IT" dirty="0"/>
        </a:p>
      </dgm:t>
    </dgm:pt>
    <dgm:pt modelId="{16A68E20-2C54-458B-9C04-3F30F4E7AA77}" type="parTrans" cxnId="{E54BAA6B-9ED8-4839-9D99-3B076E773D6C}">
      <dgm:prSet/>
      <dgm:spPr/>
      <dgm:t>
        <a:bodyPr/>
        <a:lstStyle/>
        <a:p>
          <a:endParaRPr lang="it-IT"/>
        </a:p>
      </dgm:t>
    </dgm:pt>
    <dgm:pt modelId="{FCD278D6-A308-43A4-952F-CF08BCD56456}" type="sibTrans" cxnId="{E54BAA6B-9ED8-4839-9D99-3B076E773D6C}">
      <dgm:prSet/>
      <dgm:spPr/>
      <dgm:t>
        <a:bodyPr/>
        <a:lstStyle/>
        <a:p>
          <a:endParaRPr lang="it-IT"/>
        </a:p>
      </dgm:t>
    </dgm:pt>
    <dgm:pt modelId="{BB49D777-D7F7-4DE1-AC65-670AEB757894}">
      <dgm:prSet custT="1"/>
      <dgm:spPr/>
      <dgm:t>
        <a:bodyPr/>
        <a:lstStyle/>
        <a:p>
          <a:pPr algn="l"/>
          <a:r>
            <a:rPr lang="it-IT" altLang="it-IT" sz="2000" b="0" dirty="0" smtClean="0">
              <a:latin typeface="Candara" panose="020E0502030303020204" pitchFamily="34" charset="0"/>
            </a:rPr>
            <a:t>L’</a:t>
          </a:r>
          <a:r>
            <a:rPr lang="it-IT" altLang="it-IT" sz="2000" b="1" dirty="0" smtClean="0">
              <a:latin typeface="Candara" panose="020E0502030303020204" pitchFamily="34" charset="0"/>
            </a:rPr>
            <a:t>adeguamento</a:t>
          </a:r>
          <a:r>
            <a:rPr lang="it-IT" altLang="it-IT" sz="2000" b="0" dirty="0" smtClean="0">
              <a:latin typeface="Candara" panose="020E0502030303020204" pitchFamily="34" charset="0"/>
            </a:rPr>
            <a:t> della piattaforma di pagamento di Roma Capitale per aderire all’infrastruttura nazionale, gestita dall’AGID, </a:t>
          </a:r>
          <a:r>
            <a:rPr lang="it-IT" altLang="it-IT" sz="2000" b="1" dirty="0" err="1" smtClean="0">
              <a:latin typeface="Candara" panose="020E0502030303020204" pitchFamily="34" charset="0"/>
            </a:rPr>
            <a:t>PagoPA</a:t>
          </a:r>
          <a:endParaRPr lang="it-IT" sz="2000" b="1" dirty="0">
            <a:latin typeface="Candara" panose="020E0502030303020204" pitchFamily="34" charset="0"/>
          </a:endParaRPr>
        </a:p>
      </dgm:t>
    </dgm:pt>
    <dgm:pt modelId="{CAAD90C5-9A83-4A76-ABCE-D7718BFD0F35}" type="parTrans" cxnId="{3C143A74-2F29-45A2-AC77-48966B9C08AE}">
      <dgm:prSet/>
      <dgm:spPr/>
      <dgm:t>
        <a:bodyPr/>
        <a:lstStyle/>
        <a:p>
          <a:endParaRPr lang="it-IT"/>
        </a:p>
      </dgm:t>
    </dgm:pt>
    <dgm:pt modelId="{3CF651A0-B33A-4F5A-A895-A08873CEC94E}" type="sibTrans" cxnId="{3C143A74-2F29-45A2-AC77-48966B9C08AE}">
      <dgm:prSet/>
      <dgm:spPr/>
      <dgm:t>
        <a:bodyPr/>
        <a:lstStyle/>
        <a:p>
          <a:endParaRPr lang="it-IT"/>
        </a:p>
      </dgm:t>
    </dgm:pt>
    <dgm:pt modelId="{78FC4C14-D7CD-4343-AA86-94F463770EA8}">
      <dgm:prSet custT="1"/>
      <dgm:spPr/>
      <dgm:t>
        <a:bodyPr/>
        <a:lstStyle/>
        <a:p>
          <a:pPr algn="l"/>
          <a:r>
            <a:rPr lang="it-IT" altLang="it-IT" sz="2000" b="0" dirty="0" smtClean="0">
              <a:latin typeface="Candara" panose="020E0502030303020204" pitchFamily="34" charset="0"/>
            </a:rPr>
            <a:t>Il </a:t>
          </a:r>
          <a:r>
            <a:rPr lang="it-IT" altLang="it-IT" sz="2000" b="1" dirty="0" smtClean="0">
              <a:latin typeface="Candara" panose="020E0502030303020204" pitchFamily="34" charset="0"/>
            </a:rPr>
            <a:t>dispiegamento</a:t>
          </a:r>
          <a:r>
            <a:rPr lang="it-IT" altLang="it-IT" sz="2000" b="0" dirty="0" smtClean="0">
              <a:latin typeface="Candara" panose="020E0502030303020204" pitchFamily="34" charset="0"/>
            </a:rPr>
            <a:t> nei comuni </a:t>
          </a:r>
          <a:r>
            <a:rPr lang="it-IT" altLang="it-IT" sz="2000" b="1" dirty="0" smtClean="0">
              <a:latin typeface="Candara" panose="020E0502030303020204" pitchFamily="34" charset="0"/>
            </a:rPr>
            <a:t>dell’Area Metropolitana</a:t>
          </a:r>
          <a:r>
            <a:rPr lang="it-IT" altLang="it-IT" sz="2000" b="0" dirty="0" smtClean="0">
              <a:latin typeface="Candara" panose="020E0502030303020204" pitchFamily="34" charset="0"/>
            </a:rPr>
            <a:t> della soluzione per i pagamenti online di Roma Capitale</a:t>
          </a:r>
          <a:endParaRPr lang="it-IT" sz="2000" dirty="0">
            <a:latin typeface="Candara" panose="020E0502030303020204" pitchFamily="34" charset="0"/>
          </a:endParaRPr>
        </a:p>
      </dgm:t>
    </dgm:pt>
    <dgm:pt modelId="{176DBD21-BDD2-474A-958B-1DFB3BB3E5DB}" type="parTrans" cxnId="{494067E3-C5B3-475D-91B3-F5B4FA331D0D}">
      <dgm:prSet/>
      <dgm:spPr/>
      <dgm:t>
        <a:bodyPr/>
        <a:lstStyle/>
        <a:p>
          <a:endParaRPr lang="it-IT"/>
        </a:p>
      </dgm:t>
    </dgm:pt>
    <dgm:pt modelId="{B0F36192-F158-43DF-A6B0-AA8964BECE3A}" type="sibTrans" cxnId="{494067E3-C5B3-475D-91B3-F5B4FA331D0D}">
      <dgm:prSet/>
      <dgm:spPr/>
      <dgm:t>
        <a:bodyPr/>
        <a:lstStyle/>
        <a:p>
          <a:endParaRPr lang="it-IT"/>
        </a:p>
      </dgm:t>
    </dgm:pt>
    <dgm:pt modelId="{DD35C29E-F636-4447-AE1E-2257376AC212}" type="pres">
      <dgm:prSet presAssocID="{6E66D897-B8CD-4127-AC0D-DDD460F4404E}" presName="diagram" presStyleCnt="0">
        <dgm:presLayoutVars>
          <dgm:dir/>
          <dgm:animLvl val="lvl"/>
          <dgm:resizeHandles val="exact"/>
        </dgm:presLayoutVars>
      </dgm:prSet>
      <dgm:spPr/>
    </dgm:pt>
    <dgm:pt modelId="{72563949-89A3-4DD8-B73E-0B755B6F9575}" type="pres">
      <dgm:prSet presAssocID="{CC268833-AFCD-49D0-A4C6-9C50A2C9EF7E}" presName="compNode" presStyleCnt="0"/>
      <dgm:spPr/>
    </dgm:pt>
    <dgm:pt modelId="{276F7D69-0CE0-4D69-AE44-C2AFE0B0998A}" type="pres">
      <dgm:prSet presAssocID="{CC268833-AFCD-49D0-A4C6-9C50A2C9EF7E}" presName="childRect" presStyleLbl="bgAcc1" presStyleIdx="0" presStyleCnt="2" custScaleX="108433" custScaleY="78364" custLinFactNeighborX="2325" custLinFactNeighborY="-7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3AC962-AF83-4DA8-8212-B25442994740}" type="pres">
      <dgm:prSet presAssocID="{CC268833-AFCD-49D0-A4C6-9C50A2C9EF7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908A21-E606-49F3-8407-04CFBFD32EA4}" type="pres">
      <dgm:prSet presAssocID="{CC268833-AFCD-49D0-A4C6-9C50A2C9EF7E}" presName="parentRect" presStyleLbl="alignNode1" presStyleIdx="0" presStyleCnt="2" custLinFactNeighborX="-5949" custLinFactNeighborY="-970"/>
      <dgm:spPr/>
      <dgm:t>
        <a:bodyPr/>
        <a:lstStyle/>
        <a:p>
          <a:endParaRPr lang="it-IT"/>
        </a:p>
      </dgm:t>
    </dgm:pt>
    <dgm:pt modelId="{49032536-3CD6-406A-8134-028FC378808E}" type="pres">
      <dgm:prSet presAssocID="{CC268833-AFCD-49D0-A4C6-9C50A2C9EF7E}" presName="adorn" presStyleLbl="fgAccFollowNode1" presStyleIdx="0" presStyleCnt="2" custLinFactNeighborX="852" custLinFactNeighborY="-1362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6A291CD0-5B45-4B05-A0E0-A15404A961F6}" type="pres">
      <dgm:prSet presAssocID="{29083D13-36FF-4C52-A9C7-660A2CA8484A}" presName="sibTrans" presStyleLbl="sibTrans2D1" presStyleIdx="0" presStyleCnt="0"/>
      <dgm:spPr/>
      <dgm:t>
        <a:bodyPr/>
        <a:lstStyle/>
        <a:p>
          <a:endParaRPr lang="it-IT"/>
        </a:p>
      </dgm:t>
    </dgm:pt>
    <dgm:pt modelId="{DD26556B-8055-458E-944E-DF6BD0939044}" type="pres">
      <dgm:prSet presAssocID="{C40BFE0B-7A68-4483-BFF5-4EC0A3D5756C}" presName="compNode" presStyleCnt="0"/>
      <dgm:spPr/>
    </dgm:pt>
    <dgm:pt modelId="{8571DA4E-3C4C-4816-91B6-C578D14C4F38}" type="pres">
      <dgm:prSet presAssocID="{C40BFE0B-7A68-4483-BFF5-4EC0A3D5756C}" presName="childRect" presStyleLbl="bgAcc1" presStyleIdx="1" presStyleCnt="2" custScaleX="95573" custScaleY="76974" custLinFactNeighborX="-141" custLinFactNeighborY="-3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475E97-7D7B-48DB-AD48-267693785B97}" type="pres">
      <dgm:prSet presAssocID="{C40BFE0B-7A68-4483-BFF5-4EC0A3D5756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78DD55-1C00-40C0-9934-8F098E60C1A8}" type="pres">
      <dgm:prSet presAssocID="{C40BFE0B-7A68-4483-BFF5-4EC0A3D5756C}" presName="parentRect" presStyleLbl="alignNode1" presStyleIdx="1" presStyleCnt="2"/>
      <dgm:spPr/>
      <dgm:t>
        <a:bodyPr/>
        <a:lstStyle/>
        <a:p>
          <a:endParaRPr lang="it-IT"/>
        </a:p>
      </dgm:t>
    </dgm:pt>
    <dgm:pt modelId="{4BCA37E2-FB03-45C8-9A63-2DA06987A768}" type="pres">
      <dgm:prSet presAssocID="{C40BFE0B-7A68-4483-BFF5-4EC0A3D5756C}" presName="adorn" presStyleLbl="fgAccFollow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C19F460-B0B6-4EDB-B2C7-290ABF88B684}" type="presOf" srcId="{C40BFE0B-7A68-4483-BFF5-4EC0A3D5756C}" destId="{F0475E97-7D7B-48DB-AD48-267693785B97}" srcOrd="0" destOrd="0" presId="urn:microsoft.com/office/officeart/2005/8/layout/bList2#1"/>
    <dgm:cxn modelId="{5038C022-607E-42CE-A58D-CC2C33BBA708}" type="presOf" srcId="{29083D13-36FF-4C52-A9C7-660A2CA8484A}" destId="{6A291CD0-5B45-4B05-A0E0-A15404A961F6}" srcOrd="0" destOrd="0" presId="urn:microsoft.com/office/officeart/2005/8/layout/bList2#1"/>
    <dgm:cxn modelId="{BD7C1C5F-4236-4FA8-9408-E49D56C87BB7}" type="presOf" srcId="{BB49D777-D7F7-4DE1-AC65-670AEB757894}" destId="{8571DA4E-3C4C-4816-91B6-C578D14C4F38}" srcOrd="0" destOrd="0" presId="urn:microsoft.com/office/officeart/2005/8/layout/bList2#1"/>
    <dgm:cxn modelId="{CA2A3D23-46A9-413C-8C58-8B8CE9030797}" type="presOf" srcId="{C40BFE0B-7A68-4483-BFF5-4EC0A3D5756C}" destId="{E878DD55-1C00-40C0-9934-8F098E60C1A8}" srcOrd="1" destOrd="0" presId="urn:microsoft.com/office/officeart/2005/8/layout/bList2#1"/>
    <dgm:cxn modelId="{C4310F2C-92B1-492C-A5C8-7733A1B6D34D}" type="presOf" srcId="{78FC4C14-D7CD-4343-AA86-94F463770EA8}" destId="{276F7D69-0CE0-4D69-AE44-C2AFE0B0998A}" srcOrd="0" destOrd="0" presId="urn:microsoft.com/office/officeart/2005/8/layout/bList2#1"/>
    <dgm:cxn modelId="{1C983279-6236-4813-9630-61C2B31D2498}" type="presOf" srcId="{6E66D897-B8CD-4127-AC0D-DDD460F4404E}" destId="{DD35C29E-F636-4447-AE1E-2257376AC212}" srcOrd="0" destOrd="0" presId="urn:microsoft.com/office/officeart/2005/8/layout/bList2#1"/>
    <dgm:cxn modelId="{3C143A74-2F29-45A2-AC77-48966B9C08AE}" srcId="{C40BFE0B-7A68-4483-BFF5-4EC0A3D5756C}" destId="{BB49D777-D7F7-4DE1-AC65-670AEB757894}" srcOrd="0" destOrd="0" parTransId="{CAAD90C5-9A83-4A76-ABCE-D7718BFD0F35}" sibTransId="{3CF651A0-B33A-4F5A-A895-A08873CEC94E}"/>
    <dgm:cxn modelId="{836EC4D5-AB49-45E6-8895-2B21DE2445DD}" type="presOf" srcId="{CC268833-AFCD-49D0-A4C6-9C50A2C9EF7E}" destId="{893AC962-AF83-4DA8-8212-B25442994740}" srcOrd="0" destOrd="0" presId="urn:microsoft.com/office/officeart/2005/8/layout/bList2#1"/>
    <dgm:cxn modelId="{07ADC7E4-9E76-49C8-A4A3-8B236DF6C67D}" type="presOf" srcId="{CC268833-AFCD-49D0-A4C6-9C50A2C9EF7E}" destId="{C9908A21-E606-49F3-8407-04CFBFD32EA4}" srcOrd="1" destOrd="0" presId="urn:microsoft.com/office/officeart/2005/8/layout/bList2#1"/>
    <dgm:cxn modelId="{1D448A8F-3635-4472-B35A-DA0DFBA45970}" srcId="{6E66D897-B8CD-4127-AC0D-DDD460F4404E}" destId="{CC268833-AFCD-49D0-A4C6-9C50A2C9EF7E}" srcOrd="0" destOrd="0" parTransId="{2C825B80-79BC-4AC7-BC11-7D3A57A9BF7A}" sibTransId="{29083D13-36FF-4C52-A9C7-660A2CA8484A}"/>
    <dgm:cxn modelId="{494067E3-C5B3-475D-91B3-F5B4FA331D0D}" srcId="{CC268833-AFCD-49D0-A4C6-9C50A2C9EF7E}" destId="{78FC4C14-D7CD-4343-AA86-94F463770EA8}" srcOrd="0" destOrd="0" parTransId="{176DBD21-BDD2-474A-958B-1DFB3BB3E5DB}" sibTransId="{B0F36192-F158-43DF-A6B0-AA8964BECE3A}"/>
    <dgm:cxn modelId="{E54BAA6B-9ED8-4839-9D99-3B076E773D6C}" srcId="{6E66D897-B8CD-4127-AC0D-DDD460F4404E}" destId="{C40BFE0B-7A68-4483-BFF5-4EC0A3D5756C}" srcOrd="1" destOrd="0" parTransId="{16A68E20-2C54-458B-9C04-3F30F4E7AA77}" sibTransId="{FCD278D6-A308-43A4-952F-CF08BCD56456}"/>
    <dgm:cxn modelId="{2D33AC25-8D0C-492F-92CC-11959FB32C75}" type="presParOf" srcId="{DD35C29E-F636-4447-AE1E-2257376AC212}" destId="{72563949-89A3-4DD8-B73E-0B755B6F9575}" srcOrd="0" destOrd="0" presId="urn:microsoft.com/office/officeart/2005/8/layout/bList2#1"/>
    <dgm:cxn modelId="{4073D01E-E90F-4183-90FC-11BA455D3F57}" type="presParOf" srcId="{72563949-89A3-4DD8-B73E-0B755B6F9575}" destId="{276F7D69-0CE0-4D69-AE44-C2AFE0B0998A}" srcOrd="0" destOrd="0" presId="urn:microsoft.com/office/officeart/2005/8/layout/bList2#1"/>
    <dgm:cxn modelId="{443074CC-8583-4F26-949D-807CCF49241B}" type="presParOf" srcId="{72563949-89A3-4DD8-B73E-0B755B6F9575}" destId="{893AC962-AF83-4DA8-8212-B25442994740}" srcOrd="1" destOrd="0" presId="urn:microsoft.com/office/officeart/2005/8/layout/bList2#1"/>
    <dgm:cxn modelId="{811D1795-DBF1-495B-BEA9-EAAE78953F6B}" type="presParOf" srcId="{72563949-89A3-4DD8-B73E-0B755B6F9575}" destId="{C9908A21-E606-49F3-8407-04CFBFD32EA4}" srcOrd="2" destOrd="0" presId="urn:microsoft.com/office/officeart/2005/8/layout/bList2#1"/>
    <dgm:cxn modelId="{3EF76266-5ED9-46BD-AA1B-CFBC91455626}" type="presParOf" srcId="{72563949-89A3-4DD8-B73E-0B755B6F9575}" destId="{49032536-3CD6-406A-8134-028FC378808E}" srcOrd="3" destOrd="0" presId="urn:microsoft.com/office/officeart/2005/8/layout/bList2#1"/>
    <dgm:cxn modelId="{1D88378C-A492-411B-89A0-25F1744D5DA9}" type="presParOf" srcId="{DD35C29E-F636-4447-AE1E-2257376AC212}" destId="{6A291CD0-5B45-4B05-A0E0-A15404A961F6}" srcOrd="1" destOrd="0" presId="urn:microsoft.com/office/officeart/2005/8/layout/bList2#1"/>
    <dgm:cxn modelId="{3EFEEE55-56EA-4430-B8CC-ADAB9CD8461F}" type="presParOf" srcId="{DD35C29E-F636-4447-AE1E-2257376AC212}" destId="{DD26556B-8055-458E-944E-DF6BD0939044}" srcOrd="2" destOrd="0" presId="urn:microsoft.com/office/officeart/2005/8/layout/bList2#1"/>
    <dgm:cxn modelId="{9444471B-6167-4B46-B29F-827B8199C3B5}" type="presParOf" srcId="{DD26556B-8055-458E-944E-DF6BD0939044}" destId="{8571DA4E-3C4C-4816-91B6-C578D14C4F38}" srcOrd="0" destOrd="0" presId="urn:microsoft.com/office/officeart/2005/8/layout/bList2#1"/>
    <dgm:cxn modelId="{3133FFD6-D110-4655-8EC1-595B721AFBA8}" type="presParOf" srcId="{DD26556B-8055-458E-944E-DF6BD0939044}" destId="{F0475E97-7D7B-48DB-AD48-267693785B97}" srcOrd="1" destOrd="0" presId="urn:microsoft.com/office/officeart/2005/8/layout/bList2#1"/>
    <dgm:cxn modelId="{74295F40-734A-4406-BA19-97678B68E72E}" type="presParOf" srcId="{DD26556B-8055-458E-944E-DF6BD0939044}" destId="{E878DD55-1C00-40C0-9934-8F098E60C1A8}" srcOrd="2" destOrd="0" presId="urn:microsoft.com/office/officeart/2005/8/layout/bList2#1"/>
    <dgm:cxn modelId="{C0DBA9F3-358C-439D-A45B-F07381265BC0}" type="presParOf" srcId="{DD26556B-8055-458E-944E-DF6BD0939044}" destId="{4BCA37E2-FB03-45C8-9A63-2DA06987A768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D14E4-1439-4AEF-98EE-C5BA40D74283}" type="doc">
      <dgm:prSet loTypeId="urn:microsoft.com/office/officeart/2009/layout/CircleArrowProcess" loCatId="cycle" qsTypeId="urn:microsoft.com/office/officeart/2005/8/quickstyle/3d6" qsCatId="3D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DBB5B27F-5CBC-414F-9062-6469E1083DAC}">
      <dgm:prSet phldrT="[Testo]" custT="1"/>
      <dgm:spPr/>
      <dgm:t>
        <a:bodyPr/>
        <a:lstStyle/>
        <a:p>
          <a:r>
            <a:rPr lang="it-IT" sz="1400" b="1" dirty="0" smtClean="0"/>
            <a:t>Roma</a:t>
          </a:r>
          <a:endParaRPr lang="it-IT" sz="1400" b="1" dirty="0"/>
        </a:p>
      </dgm:t>
    </dgm:pt>
    <dgm:pt modelId="{B96F87E3-D651-45E1-B30B-C4325CA6A9EE}" type="parTrans" cxnId="{90415CBC-2E66-4E80-804D-3E3B46BCAAA4}">
      <dgm:prSet/>
      <dgm:spPr/>
      <dgm:t>
        <a:bodyPr/>
        <a:lstStyle/>
        <a:p>
          <a:endParaRPr lang="it-IT" sz="1600"/>
        </a:p>
      </dgm:t>
    </dgm:pt>
    <dgm:pt modelId="{04C879D4-1D74-4B9E-9B07-82068D696A44}" type="sibTrans" cxnId="{90415CBC-2E66-4E80-804D-3E3B46BCAAA4}">
      <dgm:prSet/>
      <dgm:spPr/>
      <dgm:t>
        <a:bodyPr/>
        <a:lstStyle/>
        <a:p>
          <a:endParaRPr lang="it-IT" sz="1600"/>
        </a:p>
      </dgm:t>
    </dgm:pt>
    <dgm:pt modelId="{765CC3AF-2213-4408-9682-45680BDD2BEB}">
      <dgm:prSet phldrT="[Testo]" custT="1"/>
      <dgm:spPr/>
      <dgm:t>
        <a:bodyPr/>
        <a:lstStyle/>
        <a:p>
          <a:r>
            <a:rPr lang="it-IT" sz="1100" b="1" dirty="0" smtClean="0"/>
            <a:t>Manziana</a:t>
          </a:r>
          <a:r>
            <a:rPr lang="it-IT" sz="1400" b="1" dirty="0" smtClean="0"/>
            <a:t> </a:t>
          </a:r>
          <a:endParaRPr lang="it-IT" sz="1400" b="1" dirty="0"/>
        </a:p>
      </dgm:t>
    </dgm:pt>
    <dgm:pt modelId="{19064F42-61CC-41FE-8F53-05D47DF098D5}" type="parTrans" cxnId="{9828788D-FDC3-4564-ABB3-E6ED84BA8463}">
      <dgm:prSet/>
      <dgm:spPr/>
      <dgm:t>
        <a:bodyPr/>
        <a:lstStyle/>
        <a:p>
          <a:endParaRPr lang="it-IT" sz="1600"/>
        </a:p>
      </dgm:t>
    </dgm:pt>
    <dgm:pt modelId="{B20603F2-621B-46D5-947F-0E70B3D601B7}" type="sibTrans" cxnId="{9828788D-FDC3-4564-ABB3-E6ED84BA8463}">
      <dgm:prSet/>
      <dgm:spPr/>
      <dgm:t>
        <a:bodyPr/>
        <a:lstStyle/>
        <a:p>
          <a:endParaRPr lang="it-IT" sz="1600"/>
        </a:p>
      </dgm:t>
    </dgm:pt>
    <dgm:pt modelId="{33B95408-D6BD-40A8-A110-1F6A6E708C13}">
      <dgm:prSet phldrT="[Testo]" custT="1"/>
      <dgm:spPr/>
      <dgm:t>
        <a:bodyPr/>
        <a:lstStyle/>
        <a:p>
          <a:r>
            <a:rPr lang="it-IT" sz="1100" b="1" dirty="0" smtClean="0"/>
            <a:t>Bracciano</a:t>
          </a:r>
          <a:endParaRPr lang="it-IT" sz="1400" b="1" dirty="0"/>
        </a:p>
      </dgm:t>
    </dgm:pt>
    <dgm:pt modelId="{B3D771D1-236C-48BC-A9B2-CA4FBFAC3D35}" type="parTrans" cxnId="{A6423251-9B74-410F-8102-E68EB9987472}">
      <dgm:prSet/>
      <dgm:spPr/>
      <dgm:t>
        <a:bodyPr/>
        <a:lstStyle/>
        <a:p>
          <a:endParaRPr lang="it-IT" sz="1600"/>
        </a:p>
      </dgm:t>
    </dgm:pt>
    <dgm:pt modelId="{5E025408-0936-4A12-BA80-C5BE1AFFA436}" type="sibTrans" cxnId="{A6423251-9B74-410F-8102-E68EB9987472}">
      <dgm:prSet/>
      <dgm:spPr/>
      <dgm:t>
        <a:bodyPr/>
        <a:lstStyle/>
        <a:p>
          <a:endParaRPr lang="it-IT" sz="1600"/>
        </a:p>
      </dgm:t>
    </dgm:pt>
    <dgm:pt modelId="{19FA8912-F5FE-4E7C-86D0-AB3CE5AA1E81}">
      <dgm:prSet custT="1"/>
      <dgm:spPr/>
      <dgm:t>
        <a:bodyPr/>
        <a:lstStyle/>
        <a:p>
          <a:r>
            <a:rPr lang="it-IT" sz="1100" b="1" dirty="0" smtClean="0"/>
            <a:t>Grottaferrata</a:t>
          </a:r>
          <a:endParaRPr lang="it-IT" sz="1100" b="1" dirty="0"/>
        </a:p>
      </dgm:t>
    </dgm:pt>
    <dgm:pt modelId="{662897C4-14EB-45FF-AAA5-AA757DDB4E85}" type="parTrans" cxnId="{E9624457-19F6-4C90-B1E7-08FF64C9B7FE}">
      <dgm:prSet/>
      <dgm:spPr/>
      <dgm:t>
        <a:bodyPr/>
        <a:lstStyle/>
        <a:p>
          <a:endParaRPr lang="it-IT" sz="1600"/>
        </a:p>
      </dgm:t>
    </dgm:pt>
    <dgm:pt modelId="{77320FF2-08F6-4F29-97E7-6A8A8513E50A}" type="sibTrans" cxnId="{E9624457-19F6-4C90-B1E7-08FF64C9B7FE}">
      <dgm:prSet/>
      <dgm:spPr/>
      <dgm:t>
        <a:bodyPr/>
        <a:lstStyle/>
        <a:p>
          <a:endParaRPr lang="it-IT" sz="1600"/>
        </a:p>
      </dgm:t>
    </dgm:pt>
    <dgm:pt modelId="{DAFC1317-92FE-4FB0-810B-590C12A6BE00}">
      <dgm:prSet custT="1"/>
      <dgm:spPr/>
      <dgm:t>
        <a:bodyPr/>
        <a:lstStyle/>
        <a:p>
          <a:r>
            <a:rPr lang="it-IT" sz="1100" b="1" dirty="0" smtClean="0"/>
            <a:t>Gerano</a:t>
          </a:r>
          <a:endParaRPr lang="it-IT" sz="1100" b="1" dirty="0"/>
        </a:p>
      </dgm:t>
    </dgm:pt>
    <dgm:pt modelId="{DE9C8389-3EBE-4C3F-BE43-AEAB013F9C1C}" type="parTrans" cxnId="{90B54B16-082A-49D2-A43F-8761ACA41DFC}">
      <dgm:prSet/>
      <dgm:spPr/>
      <dgm:t>
        <a:bodyPr/>
        <a:lstStyle/>
        <a:p>
          <a:endParaRPr lang="it-IT" sz="1600"/>
        </a:p>
      </dgm:t>
    </dgm:pt>
    <dgm:pt modelId="{4BA2CD39-64B0-4D38-87FE-910247142BE4}" type="sibTrans" cxnId="{90B54B16-082A-49D2-A43F-8761ACA41DFC}">
      <dgm:prSet/>
      <dgm:spPr/>
      <dgm:t>
        <a:bodyPr/>
        <a:lstStyle/>
        <a:p>
          <a:endParaRPr lang="it-IT" sz="1600"/>
        </a:p>
      </dgm:t>
    </dgm:pt>
    <dgm:pt modelId="{A569386B-FD7D-41B2-8754-D44A00A993C0}">
      <dgm:prSet custT="1"/>
      <dgm:spPr/>
      <dgm:t>
        <a:bodyPr/>
        <a:lstStyle/>
        <a:p>
          <a:r>
            <a:rPr lang="it-IT" sz="1100" b="1" dirty="0" smtClean="0"/>
            <a:t>Capranica</a:t>
          </a:r>
          <a:endParaRPr lang="it-IT" sz="2400" dirty="0"/>
        </a:p>
      </dgm:t>
    </dgm:pt>
    <dgm:pt modelId="{5CF09463-EE7D-476D-8964-D8B9FC55F88D}" type="parTrans" cxnId="{707FE4E5-AD48-470A-B0F9-E462B58DCBD1}">
      <dgm:prSet/>
      <dgm:spPr/>
      <dgm:t>
        <a:bodyPr/>
        <a:lstStyle/>
        <a:p>
          <a:endParaRPr lang="it-IT" sz="1600"/>
        </a:p>
      </dgm:t>
    </dgm:pt>
    <dgm:pt modelId="{890BD443-91DD-4420-963B-BFD9BC452BA8}" type="sibTrans" cxnId="{707FE4E5-AD48-470A-B0F9-E462B58DCBD1}">
      <dgm:prSet/>
      <dgm:spPr/>
      <dgm:t>
        <a:bodyPr/>
        <a:lstStyle/>
        <a:p>
          <a:endParaRPr lang="it-IT" sz="1600"/>
        </a:p>
      </dgm:t>
    </dgm:pt>
    <dgm:pt modelId="{B336C318-1EA6-4F37-B2BF-307EC2B395DF}">
      <dgm:prSet custT="1"/>
      <dgm:spPr/>
      <dgm:t>
        <a:bodyPr/>
        <a:lstStyle/>
        <a:p>
          <a:r>
            <a:rPr lang="it-IT" sz="1100" b="1" dirty="0" smtClean="0"/>
            <a:t>Cerveteri </a:t>
          </a:r>
          <a:endParaRPr lang="it-IT" sz="1100" b="1" dirty="0"/>
        </a:p>
      </dgm:t>
    </dgm:pt>
    <dgm:pt modelId="{3E5AEF21-4357-4EBC-95FB-C5EBA3C36524}" type="parTrans" cxnId="{87C8C8BB-6016-48D4-9632-17DA80189AA1}">
      <dgm:prSet/>
      <dgm:spPr/>
      <dgm:t>
        <a:bodyPr/>
        <a:lstStyle/>
        <a:p>
          <a:endParaRPr lang="it-IT" sz="1600"/>
        </a:p>
      </dgm:t>
    </dgm:pt>
    <dgm:pt modelId="{AE7709FB-FB65-41DA-BFCE-D2CF3B8F6CCF}" type="sibTrans" cxnId="{87C8C8BB-6016-48D4-9632-17DA80189AA1}">
      <dgm:prSet/>
      <dgm:spPr/>
      <dgm:t>
        <a:bodyPr/>
        <a:lstStyle/>
        <a:p>
          <a:endParaRPr lang="it-IT" sz="1600"/>
        </a:p>
      </dgm:t>
    </dgm:pt>
    <dgm:pt modelId="{C562A721-CDEC-4510-8092-1151AB5BF907}">
      <dgm:prSet custT="1"/>
      <dgm:spPr/>
      <dgm:t>
        <a:bodyPr/>
        <a:lstStyle/>
        <a:p>
          <a:r>
            <a:rPr lang="it-IT" sz="1100" b="1" dirty="0" smtClean="0"/>
            <a:t>Fiumicino </a:t>
          </a:r>
          <a:endParaRPr lang="it-IT" sz="1100" b="1" dirty="0"/>
        </a:p>
      </dgm:t>
    </dgm:pt>
    <dgm:pt modelId="{867B4D76-93E4-4555-9584-A97B51B43462}" type="parTrans" cxnId="{13D68C7C-0253-42A3-AB0E-1B5B3982D955}">
      <dgm:prSet/>
      <dgm:spPr/>
      <dgm:t>
        <a:bodyPr/>
        <a:lstStyle/>
        <a:p>
          <a:endParaRPr lang="it-IT" sz="1600"/>
        </a:p>
      </dgm:t>
    </dgm:pt>
    <dgm:pt modelId="{8A35CC27-EB1B-44FE-92E6-BB028FF1055C}" type="sibTrans" cxnId="{13D68C7C-0253-42A3-AB0E-1B5B3982D955}">
      <dgm:prSet/>
      <dgm:spPr/>
      <dgm:t>
        <a:bodyPr/>
        <a:lstStyle/>
        <a:p>
          <a:endParaRPr lang="it-IT" sz="1600"/>
        </a:p>
      </dgm:t>
    </dgm:pt>
    <dgm:pt modelId="{365714A2-1680-4CE6-9BA9-B37B5ACB7E49}">
      <dgm:prSet custT="1"/>
      <dgm:spPr/>
      <dgm:t>
        <a:bodyPr/>
        <a:lstStyle/>
        <a:p>
          <a:r>
            <a:rPr lang="it-IT" sz="1100" b="1" dirty="0" smtClean="0"/>
            <a:t>Campagnano di Roma </a:t>
          </a:r>
          <a:endParaRPr lang="it-IT" sz="1100" b="1" dirty="0"/>
        </a:p>
      </dgm:t>
    </dgm:pt>
    <dgm:pt modelId="{A2A5B8CA-23A7-45DB-AE25-A2B90709EC12}" type="parTrans" cxnId="{6A84388C-81E5-4BEF-951A-0D82743F18BB}">
      <dgm:prSet/>
      <dgm:spPr/>
      <dgm:t>
        <a:bodyPr/>
        <a:lstStyle/>
        <a:p>
          <a:endParaRPr lang="it-IT" sz="1600"/>
        </a:p>
      </dgm:t>
    </dgm:pt>
    <dgm:pt modelId="{0136529B-3E1B-4FFE-95ED-B04B3E44E5C2}" type="sibTrans" cxnId="{6A84388C-81E5-4BEF-951A-0D82743F18BB}">
      <dgm:prSet/>
      <dgm:spPr/>
      <dgm:t>
        <a:bodyPr/>
        <a:lstStyle/>
        <a:p>
          <a:endParaRPr lang="it-IT" sz="1600"/>
        </a:p>
      </dgm:t>
    </dgm:pt>
    <dgm:pt modelId="{41E61BFD-B03C-49D1-8022-2FD8E54340F9}">
      <dgm:prSet custT="1"/>
      <dgm:spPr/>
      <dgm:t>
        <a:bodyPr/>
        <a:lstStyle/>
        <a:p>
          <a:r>
            <a:rPr lang="it-IT" sz="1100" b="1" dirty="0" smtClean="0"/>
            <a:t>Tivoli</a:t>
          </a:r>
          <a:endParaRPr lang="it-IT" sz="1100" b="1" dirty="0"/>
        </a:p>
      </dgm:t>
    </dgm:pt>
    <dgm:pt modelId="{5BE1F640-435F-4FB9-9EAA-8CD454A4A25F}" type="parTrans" cxnId="{C2B0FB54-92A8-4622-B578-36CA2C8178DC}">
      <dgm:prSet/>
      <dgm:spPr/>
      <dgm:t>
        <a:bodyPr/>
        <a:lstStyle/>
        <a:p>
          <a:endParaRPr lang="it-IT" sz="1600"/>
        </a:p>
      </dgm:t>
    </dgm:pt>
    <dgm:pt modelId="{76DE8E7A-6446-487A-A629-EECB40FFD1CA}" type="sibTrans" cxnId="{C2B0FB54-92A8-4622-B578-36CA2C8178DC}">
      <dgm:prSet/>
      <dgm:spPr/>
      <dgm:t>
        <a:bodyPr/>
        <a:lstStyle/>
        <a:p>
          <a:endParaRPr lang="it-IT" sz="1600"/>
        </a:p>
      </dgm:t>
    </dgm:pt>
    <dgm:pt modelId="{C3AA67B8-CC07-4E8E-B6D7-5199FC29890F}">
      <dgm:prSet custT="1"/>
      <dgm:spPr/>
      <dgm:t>
        <a:bodyPr/>
        <a:lstStyle/>
        <a:p>
          <a:r>
            <a:rPr lang="it-IT" sz="1100" b="1" dirty="0" smtClean="0"/>
            <a:t>Gallicano</a:t>
          </a:r>
          <a:endParaRPr lang="it-IT" sz="1100" b="1" dirty="0"/>
        </a:p>
      </dgm:t>
    </dgm:pt>
    <dgm:pt modelId="{982C0D4D-48CB-47BF-BFE6-07897ECDC963}" type="parTrans" cxnId="{E396ADF0-2EB0-4E30-B289-3B1DA47CAEE2}">
      <dgm:prSet/>
      <dgm:spPr/>
      <dgm:t>
        <a:bodyPr/>
        <a:lstStyle/>
        <a:p>
          <a:endParaRPr lang="it-IT" sz="1600"/>
        </a:p>
      </dgm:t>
    </dgm:pt>
    <dgm:pt modelId="{4F634D24-6CDC-42DB-8636-9C104995CFD6}" type="sibTrans" cxnId="{E396ADF0-2EB0-4E30-B289-3B1DA47CAEE2}">
      <dgm:prSet/>
      <dgm:spPr/>
      <dgm:t>
        <a:bodyPr/>
        <a:lstStyle/>
        <a:p>
          <a:endParaRPr lang="it-IT" sz="1600"/>
        </a:p>
      </dgm:t>
    </dgm:pt>
    <dgm:pt modelId="{0DFF6FF8-7CF6-4BBE-9340-00CEC46BDC9B}">
      <dgm:prSet custT="1"/>
      <dgm:spPr/>
      <dgm:t>
        <a:bodyPr/>
        <a:lstStyle/>
        <a:p>
          <a:r>
            <a:rPr lang="it-IT" sz="1100" b="1" dirty="0" smtClean="0"/>
            <a:t>Zagarolo</a:t>
          </a:r>
          <a:endParaRPr lang="it-IT" sz="1100" b="1" dirty="0"/>
        </a:p>
      </dgm:t>
    </dgm:pt>
    <dgm:pt modelId="{83CA09D5-71A2-4989-AE5C-CB36A61B7286}" type="parTrans" cxnId="{F79495EA-3FFE-44EF-82BB-88BB14287A45}">
      <dgm:prSet/>
      <dgm:spPr/>
      <dgm:t>
        <a:bodyPr/>
        <a:lstStyle/>
        <a:p>
          <a:endParaRPr lang="it-IT" sz="1600"/>
        </a:p>
      </dgm:t>
    </dgm:pt>
    <dgm:pt modelId="{183CF8C7-9AAE-4B5F-B421-1F71786F040C}" type="sibTrans" cxnId="{F79495EA-3FFE-44EF-82BB-88BB14287A45}">
      <dgm:prSet/>
      <dgm:spPr/>
      <dgm:t>
        <a:bodyPr/>
        <a:lstStyle/>
        <a:p>
          <a:endParaRPr lang="it-IT" sz="1600"/>
        </a:p>
      </dgm:t>
    </dgm:pt>
    <dgm:pt modelId="{86D52E3B-8FDD-49D7-8B0A-F49486210562}">
      <dgm:prSet custT="1"/>
      <dgm:spPr/>
      <dgm:t>
        <a:bodyPr/>
        <a:lstStyle/>
        <a:p>
          <a:r>
            <a:rPr lang="it-IT" sz="1100" b="1" dirty="0" smtClean="0"/>
            <a:t>Colonna</a:t>
          </a:r>
          <a:endParaRPr lang="it-IT" sz="1100" b="1" dirty="0"/>
        </a:p>
      </dgm:t>
    </dgm:pt>
    <dgm:pt modelId="{0BC56C92-306F-4210-9BB8-2640C54B4B66}" type="parTrans" cxnId="{19ACD5FF-BDF6-478D-B164-FAC32D81A81A}">
      <dgm:prSet/>
      <dgm:spPr/>
      <dgm:t>
        <a:bodyPr/>
        <a:lstStyle/>
        <a:p>
          <a:endParaRPr lang="it-IT" sz="1600"/>
        </a:p>
      </dgm:t>
    </dgm:pt>
    <dgm:pt modelId="{649DF6CA-2CED-4806-A41C-151347E50C68}" type="sibTrans" cxnId="{19ACD5FF-BDF6-478D-B164-FAC32D81A81A}">
      <dgm:prSet/>
      <dgm:spPr/>
      <dgm:t>
        <a:bodyPr/>
        <a:lstStyle/>
        <a:p>
          <a:endParaRPr lang="it-IT" sz="1600"/>
        </a:p>
      </dgm:t>
    </dgm:pt>
    <dgm:pt modelId="{981467DE-B629-4B40-99AD-E23A2728A3CE}">
      <dgm:prSet custT="1"/>
      <dgm:spPr/>
      <dgm:t>
        <a:bodyPr/>
        <a:lstStyle/>
        <a:p>
          <a:r>
            <a:rPr lang="it-IT" sz="1100" b="1" dirty="0" smtClean="0"/>
            <a:t>Nemi</a:t>
          </a:r>
          <a:endParaRPr lang="it-IT" sz="1100" b="1" dirty="0"/>
        </a:p>
      </dgm:t>
    </dgm:pt>
    <dgm:pt modelId="{73B1C24C-AB7A-4955-A2AC-6227B74F5C26}" type="parTrans" cxnId="{2378A54C-DF8A-4740-8A89-64F0032695EE}">
      <dgm:prSet/>
      <dgm:spPr/>
      <dgm:t>
        <a:bodyPr/>
        <a:lstStyle/>
        <a:p>
          <a:endParaRPr lang="it-IT" sz="1600"/>
        </a:p>
      </dgm:t>
    </dgm:pt>
    <dgm:pt modelId="{937AF99A-DEE9-40F2-89E1-271F4F85F03E}" type="sibTrans" cxnId="{2378A54C-DF8A-4740-8A89-64F0032695EE}">
      <dgm:prSet/>
      <dgm:spPr/>
      <dgm:t>
        <a:bodyPr/>
        <a:lstStyle/>
        <a:p>
          <a:endParaRPr lang="it-IT" sz="1600"/>
        </a:p>
      </dgm:t>
    </dgm:pt>
    <dgm:pt modelId="{412DB266-9538-4DB9-AFE2-98A224A3B306}">
      <dgm:prSet custT="1"/>
      <dgm:spPr/>
      <dgm:t>
        <a:bodyPr/>
        <a:lstStyle/>
        <a:p>
          <a:r>
            <a:rPr lang="it-IT" sz="1100" b="1" dirty="0" smtClean="0"/>
            <a:t>Rocca Priora</a:t>
          </a:r>
          <a:endParaRPr lang="it-IT" sz="1100" b="1" dirty="0"/>
        </a:p>
      </dgm:t>
    </dgm:pt>
    <dgm:pt modelId="{43935904-A8E8-4BC9-AA5E-FF74CE427372}" type="parTrans" cxnId="{31EAC8E4-3217-4CCD-BBC2-5964A655C215}">
      <dgm:prSet/>
      <dgm:spPr/>
      <dgm:t>
        <a:bodyPr/>
        <a:lstStyle/>
        <a:p>
          <a:endParaRPr lang="it-IT" sz="1600"/>
        </a:p>
      </dgm:t>
    </dgm:pt>
    <dgm:pt modelId="{F28D363C-E9D6-45E2-8365-B82477F9230D}" type="sibTrans" cxnId="{31EAC8E4-3217-4CCD-BBC2-5964A655C215}">
      <dgm:prSet/>
      <dgm:spPr/>
      <dgm:t>
        <a:bodyPr/>
        <a:lstStyle/>
        <a:p>
          <a:endParaRPr lang="it-IT" sz="1600"/>
        </a:p>
      </dgm:t>
    </dgm:pt>
    <dgm:pt modelId="{FB64898F-17F8-4EFF-91E3-805B92C7D50C}">
      <dgm:prSet custT="1"/>
      <dgm:spPr/>
      <dgm:t>
        <a:bodyPr/>
        <a:lstStyle/>
        <a:p>
          <a:r>
            <a:rPr lang="it-IT" sz="1100" b="1" dirty="0" smtClean="0"/>
            <a:t>Palestrina  </a:t>
          </a:r>
          <a:endParaRPr lang="it-IT" sz="1100" b="1" dirty="0"/>
        </a:p>
      </dgm:t>
    </dgm:pt>
    <dgm:pt modelId="{632002FB-CC03-4C54-9F16-4E3CD591D0EA}" type="parTrans" cxnId="{5A643BA9-7154-4D08-B85A-FAAC84339C0D}">
      <dgm:prSet/>
      <dgm:spPr/>
      <dgm:t>
        <a:bodyPr/>
        <a:lstStyle/>
        <a:p>
          <a:endParaRPr lang="it-IT" sz="1600"/>
        </a:p>
      </dgm:t>
    </dgm:pt>
    <dgm:pt modelId="{93852472-1F99-47CC-941C-25896DA879B4}" type="sibTrans" cxnId="{5A643BA9-7154-4D08-B85A-FAAC84339C0D}">
      <dgm:prSet/>
      <dgm:spPr/>
      <dgm:t>
        <a:bodyPr/>
        <a:lstStyle/>
        <a:p>
          <a:endParaRPr lang="it-IT" sz="1600"/>
        </a:p>
      </dgm:t>
    </dgm:pt>
    <dgm:pt modelId="{4C9E79B6-A6C7-417B-B098-E93B1586E8E2}">
      <dgm:prSet custT="1"/>
      <dgm:spPr/>
      <dgm:t>
        <a:bodyPr/>
        <a:lstStyle/>
        <a:p>
          <a:r>
            <a:rPr lang="it-IT" sz="1100" b="1" dirty="0" smtClean="0"/>
            <a:t>Poli </a:t>
          </a:r>
          <a:endParaRPr lang="it-IT" sz="1100" b="1" dirty="0"/>
        </a:p>
      </dgm:t>
    </dgm:pt>
    <dgm:pt modelId="{D18925B3-36E0-4124-9A22-FD31D1309EE9}" type="parTrans" cxnId="{86E6F9F9-D732-4D73-92CA-3C348A761AD0}">
      <dgm:prSet/>
      <dgm:spPr/>
      <dgm:t>
        <a:bodyPr/>
        <a:lstStyle/>
        <a:p>
          <a:endParaRPr lang="it-IT" sz="1600"/>
        </a:p>
      </dgm:t>
    </dgm:pt>
    <dgm:pt modelId="{76A5EF12-88D8-409A-87B9-EEF18F08B49E}" type="sibTrans" cxnId="{86E6F9F9-D732-4D73-92CA-3C348A761AD0}">
      <dgm:prSet/>
      <dgm:spPr/>
      <dgm:t>
        <a:bodyPr/>
        <a:lstStyle/>
        <a:p>
          <a:endParaRPr lang="it-IT" sz="1600"/>
        </a:p>
      </dgm:t>
    </dgm:pt>
    <dgm:pt modelId="{F8E0D3A4-11C9-4707-9993-BB005335B693}">
      <dgm:prSet custT="1"/>
      <dgm:spPr/>
      <dgm:t>
        <a:bodyPr/>
        <a:lstStyle/>
        <a:p>
          <a:r>
            <a:rPr lang="it-IT" sz="1100" b="1" dirty="0" smtClean="0"/>
            <a:t>Casape</a:t>
          </a:r>
          <a:endParaRPr lang="it-IT" sz="1100" b="1" dirty="0"/>
        </a:p>
      </dgm:t>
    </dgm:pt>
    <dgm:pt modelId="{286C3F92-758A-47C3-B3E0-E25AC42EE8BF}" type="parTrans" cxnId="{E33DC205-C974-4967-B662-67F58BB06F4C}">
      <dgm:prSet/>
      <dgm:spPr/>
      <dgm:t>
        <a:bodyPr/>
        <a:lstStyle/>
        <a:p>
          <a:endParaRPr lang="it-IT" sz="1600"/>
        </a:p>
      </dgm:t>
    </dgm:pt>
    <dgm:pt modelId="{3D95DBF9-86E9-4C2C-8B97-24BC370FF269}" type="sibTrans" cxnId="{E33DC205-C974-4967-B662-67F58BB06F4C}">
      <dgm:prSet/>
      <dgm:spPr/>
      <dgm:t>
        <a:bodyPr/>
        <a:lstStyle/>
        <a:p>
          <a:endParaRPr lang="it-IT" sz="1600"/>
        </a:p>
      </dgm:t>
    </dgm:pt>
    <dgm:pt modelId="{CCC7C824-FF2A-4448-A7A7-FB0219236884}">
      <dgm:prSet custT="1"/>
      <dgm:spPr/>
      <dgm:t>
        <a:bodyPr/>
        <a:lstStyle/>
        <a:p>
          <a:r>
            <a:rPr lang="it-IT" sz="1100" b="1" dirty="0" smtClean="0"/>
            <a:t>Rocca di Cave</a:t>
          </a:r>
          <a:endParaRPr lang="it-IT" sz="1100" b="1" dirty="0"/>
        </a:p>
      </dgm:t>
    </dgm:pt>
    <dgm:pt modelId="{ECF4078C-A836-4284-84A3-D70FB1331BCB}" type="parTrans" cxnId="{7648709F-8BF0-4BA8-9EF1-E1E46FEDB1B0}">
      <dgm:prSet/>
      <dgm:spPr/>
      <dgm:t>
        <a:bodyPr/>
        <a:lstStyle/>
        <a:p>
          <a:endParaRPr lang="it-IT" sz="1600"/>
        </a:p>
      </dgm:t>
    </dgm:pt>
    <dgm:pt modelId="{75152519-BC39-4E1C-9CA0-4545E49D263E}" type="sibTrans" cxnId="{7648709F-8BF0-4BA8-9EF1-E1E46FEDB1B0}">
      <dgm:prSet/>
      <dgm:spPr/>
      <dgm:t>
        <a:bodyPr/>
        <a:lstStyle/>
        <a:p>
          <a:endParaRPr lang="it-IT" sz="1600"/>
        </a:p>
      </dgm:t>
    </dgm:pt>
    <dgm:pt modelId="{D78791B4-13D0-4813-90BB-77DA3F196C43}">
      <dgm:prSet custT="1"/>
      <dgm:spPr/>
      <dgm:t>
        <a:bodyPr/>
        <a:lstStyle/>
        <a:p>
          <a:r>
            <a:rPr lang="it-IT" sz="1100" b="1" dirty="0" smtClean="0"/>
            <a:t>Cave</a:t>
          </a:r>
          <a:endParaRPr lang="it-IT" sz="1100" b="1" dirty="0"/>
        </a:p>
      </dgm:t>
    </dgm:pt>
    <dgm:pt modelId="{7E53384D-6676-4861-8B1C-8B2B600828A5}" type="parTrans" cxnId="{5AB017A5-A149-4A9E-AC91-08A20390A248}">
      <dgm:prSet/>
      <dgm:spPr/>
      <dgm:t>
        <a:bodyPr/>
        <a:lstStyle/>
        <a:p>
          <a:endParaRPr lang="it-IT" sz="1600"/>
        </a:p>
      </dgm:t>
    </dgm:pt>
    <dgm:pt modelId="{9E7E37BF-B882-4D36-B8A1-31194F8D988E}" type="sibTrans" cxnId="{5AB017A5-A149-4A9E-AC91-08A20390A248}">
      <dgm:prSet/>
      <dgm:spPr/>
      <dgm:t>
        <a:bodyPr/>
        <a:lstStyle/>
        <a:p>
          <a:endParaRPr lang="it-IT" sz="1600"/>
        </a:p>
      </dgm:t>
    </dgm:pt>
    <dgm:pt modelId="{56454B28-3C8A-4C3E-B32A-FFEDA8EC67F2}">
      <dgm:prSet custT="1"/>
      <dgm:spPr/>
      <dgm:t>
        <a:bodyPr/>
        <a:lstStyle/>
        <a:p>
          <a:r>
            <a:rPr lang="it-IT" sz="1100" b="1" dirty="0" smtClean="0"/>
            <a:t>Genazzano</a:t>
          </a:r>
          <a:endParaRPr lang="it-IT" sz="1100" b="1" dirty="0"/>
        </a:p>
      </dgm:t>
    </dgm:pt>
    <dgm:pt modelId="{BA6838CE-5385-45EA-824E-5BC7024A6DF2}" type="parTrans" cxnId="{A2C3353C-AA2C-4E1A-AD22-436F68770DD8}">
      <dgm:prSet/>
      <dgm:spPr/>
      <dgm:t>
        <a:bodyPr/>
        <a:lstStyle/>
        <a:p>
          <a:endParaRPr lang="it-IT" sz="1600"/>
        </a:p>
      </dgm:t>
    </dgm:pt>
    <dgm:pt modelId="{B4DB0B96-F4E2-488C-B493-B4C122F7376C}" type="sibTrans" cxnId="{A2C3353C-AA2C-4E1A-AD22-436F68770DD8}">
      <dgm:prSet/>
      <dgm:spPr/>
      <dgm:t>
        <a:bodyPr/>
        <a:lstStyle/>
        <a:p>
          <a:endParaRPr lang="it-IT" sz="1600"/>
        </a:p>
      </dgm:t>
    </dgm:pt>
    <dgm:pt modelId="{57DEBF49-926F-4DF1-9767-DB2582CAFCE2}">
      <dgm:prSet custT="1"/>
      <dgm:spPr/>
      <dgm:t>
        <a:bodyPr/>
        <a:lstStyle/>
        <a:p>
          <a:r>
            <a:rPr lang="it-IT" sz="1100" b="1" dirty="0" smtClean="0"/>
            <a:t>Segni</a:t>
          </a:r>
          <a:endParaRPr lang="it-IT" sz="1100" b="1" dirty="0"/>
        </a:p>
      </dgm:t>
    </dgm:pt>
    <dgm:pt modelId="{988CBB41-8A72-4F46-B125-742E6BB4BE3C}" type="parTrans" cxnId="{17FA1B6F-9EE0-46FB-B77A-93CDA5338170}">
      <dgm:prSet/>
      <dgm:spPr/>
      <dgm:t>
        <a:bodyPr/>
        <a:lstStyle/>
        <a:p>
          <a:endParaRPr lang="it-IT" sz="1600"/>
        </a:p>
      </dgm:t>
    </dgm:pt>
    <dgm:pt modelId="{2182BCEA-A134-400B-AAE6-88AF0A71EAF3}" type="sibTrans" cxnId="{17FA1B6F-9EE0-46FB-B77A-93CDA5338170}">
      <dgm:prSet/>
      <dgm:spPr/>
      <dgm:t>
        <a:bodyPr/>
        <a:lstStyle/>
        <a:p>
          <a:endParaRPr lang="it-IT" sz="1600"/>
        </a:p>
      </dgm:t>
    </dgm:pt>
    <dgm:pt modelId="{32F300F0-CC37-41AF-A0EB-1DE923FF8577}">
      <dgm:prSet custT="1"/>
      <dgm:spPr/>
      <dgm:t>
        <a:bodyPr/>
        <a:lstStyle/>
        <a:p>
          <a:r>
            <a:rPr lang="it-IT" sz="1100" b="1" dirty="0" smtClean="0"/>
            <a:t>Montelanico</a:t>
          </a:r>
          <a:endParaRPr lang="it-IT" sz="1100" b="1" dirty="0"/>
        </a:p>
      </dgm:t>
    </dgm:pt>
    <dgm:pt modelId="{30FE99DC-2E62-458B-BC10-E1D63B06475B}" type="parTrans" cxnId="{AFF2ACBD-B7DC-4293-8180-EC44E68B2A6B}">
      <dgm:prSet/>
      <dgm:spPr/>
      <dgm:t>
        <a:bodyPr/>
        <a:lstStyle/>
        <a:p>
          <a:endParaRPr lang="it-IT" sz="1600"/>
        </a:p>
      </dgm:t>
    </dgm:pt>
    <dgm:pt modelId="{1918B7FC-4899-4A72-A84E-2D05E215766D}" type="sibTrans" cxnId="{AFF2ACBD-B7DC-4293-8180-EC44E68B2A6B}">
      <dgm:prSet/>
      <dgm:spPr/>
      <dgm:t>
        <a:bodyPr/>
        <a:lstStyle/>
        <a:p>
          <a:endParaRPr lang="it-IT" sz="1600"/>
        </a:p>
      </dgm:t>
    </dgm:pt>
    <dgm:pt modelId="{4D654510-13C1-4520-AD02-E4695BADE987}">
      <dgm:prSet custT="1"/>
      <dgm:spPr/>
      <dgm:t>
        <a:bodyPr/>
        <a:lstStyle/>
        <a:p>
          <a:r>
            <a:rPr lang="it-IT" sz="1100" b="1" dirty="0" smtClean="0"/>
            <a:t>Gorga</a:t>
          </a:r>
          <a:endParaRPr lang="it-IT" sz="1100" b="1" dirty="0"/>
        </a:p>
      </dgm:t>
    </dgm:pt>
    <dgm:pt modelId="{1E887183-C799-41DA-8670-7887CFD280A3}" type="parTrans" cxnId="{5244B134-BD65-41C4-8FBF-5828E1BC69CF}">
      <dgm:prSet/>
      <dgm:spPr/>
      <dgm:t>
        <a:bodyPr/>
        <a:lstStyle/>
        <a:p>
          <a:endParaRPr lang="it-IT" sz="1600"/>
        </a:p>
      </dgm:t>
    </dgm:pt>
    <dgm:pt modelId="{55CA6FEA-ACEE-40D9-9180-B1CA815884C2}" type="sibTrans" cxnId="{5244B134-BD65-41C4-8FBF-5828E1BC69CF}">
      <dgm:prSet/>
      <dgm:spPr/>
      <dgm:t>
        <a:bodyPr/>
        <a:lstStyle/>
        <a:p>
          <a:endParaRPr lang="it-IT" sz="1600"/>
        </a:p>
      </dgm:t>
    </dgm:pt>
    <dgm:pt modelId="{545A92A2-D0C5-4B1E-B8C2-690FDF74B77B}">
      <dgm:prSet custT="1"/>
      <dgm:spPr/>
      <dgm:t>
        <a:bodyPr/>
        <a:lstStyle/>
        <a:p>
          <a:r>
            <a:rPr lang="it-IT" sz="1100" b="1" dirty="0" smtClean="0"/>
            <a:t>Carpineto</a:t>
          </a:r>
          <a:endParaRPr lang="it-IT" sz="1100" b="1" dirty="0"/>
        </a:p>
      </dgm:t>
    </dgm:pt>
    <dgm:pt modelId="{2633BCF2-55DE-485A-A03B-C2BE9FD05B47}" type="parTrans" cxnId="{FFD9AAEB-9E29-460B-B9CE-10154E087FCD}">
      <dgm:prSet/>
      <dgm:spPr/>
      <dgm:t>
        <a:bodyPr/>
        <a:lstStyle/>
        <a:p>
          <a:endParaRPr lang="it-IT" sz="1600"/>
        </a:p>
      </dgm:t>
    </dgm:pt>
    <dgm:pt modelId="{B4D6FF14-C9CF-4BFA-AAD6-D0EFE84AA463}" type="sibTrans" cxnId="{FFD9AAEB-9E29-460B-B9CE-10154E087FCD}">
      <dgm:prSet/>
      <dgm:spPr/>
      <dgm:t>
        <a:bodyPr/>
        <a:lstStyle/>
        <a:p>
          <a:endParaRPr lang="it-IT" sz="1600"/>
        </a:p>
      </dgm:t>
    </dgm:pt>
    <dgm:pt modelId="{D2DCF099-579E-40D6-9330-475975D03573}">
      <dgm:prSet custT="1"/>
      <dgm:spPr/>
      <dgm:t>
        <a:bodyPr/>
        <a:lstStyle/>
        <a:p>
          <a:r>
            <a:rPr lang="it-IT" sz="1100" b="1" dirty="0" smtClean="0"/>
            <a:t>Percile</a:t>
          </a:r>
          <a:endParaRPr lang="it-IT" sz="1100" b="1" dirty="0"/>
        </a:p>
      </dgm:t>
    </dgm:pt>
    <dgm:pt modelId="{5A7A96C4-2C0A-4C96-B3FA-81518F1CAA91}" type="parTrans" cxnId="{CA739CE5-AA59-4D4C-8709-CE1F8AD0F577}">
      <dgm:prSet/>
      <dgm:spPr/>
      <dgm:t>
        <a:bodyPr/>
        <a:lstStyle/>
        <a:p>
          <a:endParaRPr lang="it-IT" sz="1600"/>
        </a:p>
      </dgm:t>
    </dgm:pt>
    <dgm:pt modelId="{288106E9-3A65-413C-B0EF-0C7CBFF0CB04}" type="sibTrans" cxnId="{CA739CE5-AA59-4D4C-8709-CE1F8AD0F577}">
      <dgm:prSet/>
      <dgm:spPr/>
      <dgm:t>
        <a:bodyPr/>
        <a:lstStyle/>
        <a:p>
          <a:endParaRPr lang="it-IT" sz="1600"/>
        </a:p>
      </dgm:t>
    </dgm:pt>
    <dgm:pt modelId="{2F3FA4D4-C4EB-4E21-A3A5-4AA08669B022}">
      <dgm:prSet custT="1"/>
      <dgm:spPr/>
      <dgm:t>
        <a:bodyPr/>
        <a:lstStyle/>
        <a:p>
          <a:r>
            <a:rPr lang="it-IT" sz="1100" b="1" dirty="0" smtClean="0"/>
            <a:t>Bellegra</a:t>
          </a:r>
          <a:endParaRPr lang="it-IT" sz="1100" b="1" dirty="0"/>
        </a:p>
      </dgm:t>
    </dgm:pt>
    <dgm:pt modelId="{91BEA2AF-3AD6-4232-9134-698C40526118}" type="parTrans" cxnId="{30EA8CF3-4C08-4688-9768-699DEE81E526}">
      <dgm:prSet/>
      <dgm:spPr/>
      <dgm:t>
        <a:bodyPr/>
        <a:lstStyle/>
        <a:p>
          <a:endParaRPr lang="it-IT" sz="1600"/>
        </a:p>
      </dgm:t>
    </dgm:pt>
    <dgm:pt modelId="{09D96ACD-B35A-4702-A375-B5FA0401830D}" type="sibTrans" cxnId="{30EA8CF3-4C08-4688-9768-699DEE81E526}">
      <dgm:prSet/>
      <dgm:spPr/>
      <dgm:t>
        <a:bodyPr/>
        <a:lstStyle/>
        <a:p>
          <a:endParaRPr lang="it-IT" sz="1600"/>
        </a:p>
      </dgm:t>
    </dgm:pt>
    <dgm:pt modelId="{2D355F8A-CED8-4732-BC2A-ED0BDC468CAE}">
      <dgm:prSet custT="1"/>
      <dgm:spPr/>
      <dgm:t>
        <a:bodyPr/>
        <a:lstStyle/>
        <a:p>
          <a:r>
            <a:rPr lang="it-IT" sz="1100" b="1" dirty="0" smtClean="0"/>
            <a:t>Roiate </a:t>
          </a:r>
          <a:endParaRPr lang="it-IT" sz="1100" b="1" dirty="0"/>
        </a:p>
      </dgm:t>
    </dgm:pt>
    <dgm:pt modelId="{5778724D-5433-4800-99C6-9142EB5D84E0}" type="parTrans" cxnId="{3FA69FB8-9131-4AAA-9999-5AFCE676AC9B}">
      <dgm:prSet/>
      <dgm:spPr/>
      <dgm:t>
        <a:bodyPr/>
        <a:lstStyle/>
        <a:p>
          <a:endParaRPr lang="it-IT" sz="1600"/>
        </a:p>
      </dgm:t>
    </dgm:pt>
    <dgm:pt modelId="{654B972A-E0C4-445C-B88A-6905A63119B5}" type="sibTrans" cxnId="{3FA69FB8-9131-4AAA-9999-5AFCE676AC9B}">
      <dgm:prSet/>
      <dgm:spPr/>
      <dgm:t>
        <a:bodyPr/>
        <a:lstStyle/>
        <a:p>
          <a:endParaRPr lang="it-IT" sz="1600"/>
        </a:p>
      </dgm:t>
    </dgm:pt>
    <dgm:pt modelId="{5DB6CF9D-2096-426E-A714-BBFE93F5EF23}">
      <dgm:prSet custT="1"/>
      <dgm:spPr/>
      <dgm:t>
        <a:bodyPr/>
        <a:lstStyle/>
        <a:p>
          <a:r>
            <a:rPr lang="it-IT" sz="1100" b="1" dirty="0" smtClean="0"/>
            <a:t>Pisoniano</a:t>
          </a:r>
          <a:endParaRPr lang="it-IT" sz="2400" dirty="0"/>
        </a:p>
      </dgm:t>
    </dgm:pt>
    <dgm:pt modelId="{B0CCE114-9D36-4110-96A4-2F1CD163739C}" type="parTrans" cxnId="{0B74EF74-0CA2-4311-9BF6-6F1F00C30631}">
      <dgm:prSet/>
      <dgm:spPr/>
      <dgm:t>
        <a:bodyPr/>
        <a:lstStyle/>
        <a:p>
          <a:endParaRPr lang="it-IT"/>
        </a:p>
      </dgm:t>
    </dgm:pt>
    <dgm:pt modelId="{F4EDF69B-083C-4EE2-86B7-50E4A568296F}" type="sibTrans" cxnId="{0B74EF74-0CA2-4311-9BF6-6F1F00C30631}">
      <dgm:prSet/>
      <dgm:spPr/>
      <dgm:t>
        <a:bodyPr/>
        <a:lstStyle/>
        <a:p>
          <a:endParaRPr lang="it-IT"/>
        </a:p>
      </dgm:t>
    </dgm:pt>
    <dgm:pt modelId="{DE49EC5D-C9E8-42F3-BA30-1E27E487AF88}" type="pres">
      <dgm:prSet presAssocID="{4BFD14E4-1439-4AEF-98EE-C5BA40D7428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F683F545-D6DF-4D01-B2B6-66D5AC45669A}" type="pres">
      <dgm:prSet presAssocID="{DBB5B27F-5CBC-414F-9062-6469E1083DAC}" presName="Accent1" presStyleCnt="0"/>
      <dgm:spPr/>
      <dgm:t>
        <a:bodyPr/>
        <a:lstStyle/>
        <a:p>
          <a:endParaRPr lang="it-IT"/>
        </a:p>
      </dgm:t>
    </dgm:pt>
    <dgm:pt modelId="{D49A5F60-7252-4738-BF84-DC064FDFFEAF}" type="pres">
      <dgm:prSet presAssocID="{DBB5B27F-5CBC-414F-9062-6469E1083DAC}" presName="Accent" presStyleLbl="node1" presStyleIdx="0" presStyleCnt="1" custLinFactNeighborX="52091" custLinFactNeighborY="-22853"/>
      <dgm:spPr/>
      <dgm:t>
        <a:bodyPr/>
        <a:lstStyle/>
        <a:p>
          <a:endParaRPr lang="it-IT"/>
        </a:p>
      </dgm:t>
    </dgm:pt>
    <dgm:pt modelId="{B531209D-20DE-409F-A97A-3D16C764E955}" type="pres">
      <dgm:prSet presAssocID="{DBB5B27F-5CBC-414F-9062-6469E1083DAC}" presName="Child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13787E-F384-46C1-93D8-546539B2BBA6}" type="pres">
      <dgm:prSet presAssocID="{DBB5B27F-5CBC-414F-9062-6469E1083DAC}" presName="Parent1" presStyleLbl="revTx" presStyleIdx="1" presStyleCnt="2" custLinFactNeighborX="28705" custLinFactNeighborY="-256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A84388C-81E5-4BEF-951A-0D82743F18BB}" srcId="{DBB5B27F-5CBC-414F-9062-6469E1083DAC}" destId="{365714A2-1680-4CE6-9BA9-B37B5ACB7E49}" srcOrd="6" destOrd="0" parTransId="{A2A5B8CA-23A7-45DB-AE25-A2B90709EC12}" sibTransId="{0136529B-3E1B-4FFE-95ED-B04B3E44E5C2}"/>
    <dgm:cxn modelId="{B74D9634-5EAB-4426-B89F-EEC21978BD1D}" type="presOf" srcId="{981467DE-B629-4B40-99AD-E23A2728A3CE}" destId="{B531209D-20DE-409F-A97A-3D16C764E955}" srcOrd="0" destOrd="11" presId="urn:microsoft.com/office/officeart/2009/layout/CircleArrowProcess"/>
    <dgm:cxn modelId="{BAE46CFC-1DB7-4FE9-B449-1E8BC213C47B}" type="presOf" srcId="{4C9E79B6-A6C7-417B-B098-E93B1586E8E2}" destId="{B531209D-20DE-409F-A97A-3D16C764E955}" srcOrd="0" destOrd="14" presId="urn:microsoft.com/office/officeart/2009/layout/CircleArrowProcess"/>
    <dgm:cxn modelId="{5AB017A5-A149-4A9E-AC91-08A20390A248}" srcId="{DBB5B27F-5CBC-414F-9062-6469E1083DAC}" destId="{D78791B4-13D0-4813-90BB-77DA3F196C43}" srcOrd="17" destOrd="0" parTransId="{7E53384D-6676-4861-8B1C-8B2B600828A5}" sibTransId="{9E7E37BF-B882-4D36-B8A1-31194F8D988E}"/>
    <dgm:cxn modelId="{F79495EA-3FFE-44EF-82BB-88BB14287A45}" srcId="{DBB5B27F-5CBC-414F-9062-6469E1083DAC}" destId="{0DFF6FF8-7CF6-4BBE-9340-00CEC46BDC9B}" srcOrd="9" destOrd="0" parTransId="{83CA09D5-71A2-4989-AE5C-CB36A61B7286}" sibTransId="{183CF8C7-9AAE-4B5F-B421-1F71786F040C}"/>
    <dgm:cxn modelId="{1263A84C-752C-4089-8441-C13EDD3262A5}" type="presOf" srcId="{19FA8912-F5FE-4E7C-86D0-AB3CE5AA1E81}" destId="{B531209D-20DE-409F-A97A-3D16C764E955}" srcOrd="0" destOrd="3" presId="urn:microsoft.com/office/officeart/2009/layout/CircleArrowProcess"/>
    <dgm:cxn modelId="{E33DC205-C974-4967-B662-67F58BB06F4C}" srcId="{DBB5B27F-5CBC-414F-9062-6469E1083DAC}" destId="{F8E0D3A4-11C9-4707-9993-BB005335B693}" srcOrd="15" destOrd="0" parTransId="{286C3F92-758A-47C3-B3E0-E25AC42EE8BF}" sibTransId="{3D95DBF9-86E9-4C2C-8B97-24BC370FF269}"/>
    <dgm:cxn modelId="{2378A54C-DF8A-4740-8A89-64F0032695EE}" srcId="{DBB5B27F-5CBC-414F-9062-6469E1083DAC}" destId="{981467DE-B629-4B40-99AD-E23A2728A3CE}" srcOrd="11" destOrd="0" parTransId="{73B1C24C-AB7A-4955-A2AC-6227B74F5C26}" sibTransId="{937AF99A-DEE9-40F2-89E1-271F4F85F03E}"/>
    <dgm:cxn modelId="{28198DF5-4EB7-489C-9979-20415612D121}" type="presOf" srcId="{4BFD14E4-1439-4AEF-98EE-C5BA40D74283}" destId="{DE49EC5D-C9E8-42F3-BA30-1E27E487AF88}" srcOrd="0" destOrd="0" presId="urn:microsoft.com/office/officeart/2009/layout/CircleArrowProcess"/>
    <dgm:cxn modelId="{FFD9AAEB-9E29-460B-B9CE-10154E087FCD}" srcId="{DBB5B27F-5CBC-414F-9062-6469E1083DAC}" destId="{545A92A2-D0C5-4B1E-B8C2-690FDF74B77B}" srcOrd="22" destOrd="0" parTransId="{2633BCF2-55DE-485A-A03B-C2BE9FD05B47}" sibTransId="{B4D6FF14-C9CF-4BFA-AAD6-D0EFE84AA463}"/>
    <dgm:cxn modelId="{57803677-65F4-4789-A462-4FB00DAE42C1}" type="presOf" srcId="{765CC3AF-2213-4408-9682-45680BDD2BEB}" destId="{B531209D-20DE-409F-A97A-3D16C764E955}" srcOrd="0" destOrd="0" presId="urn:microsoft.com/office/officeart/2009/layout/CircleArrowProcess"/>
    <dgm:cxn modelId="{EFCFE67B-16ED-49E3-9EED-6095876CE333}" type="presOf" srcId="{5DB6CF9D-2096-426E-A714-BBFE93F5EF23}" destId="{B531209D-20DE-409F-A97A-3D16C764E955}" srcOrd="0" destOrd="27" presId="urn:microsoft.com/office/officeart/2009/layout/CircleArrowProcess"/>
    <dgm:cxn modelId="{A9C36F35-C830-4EE6-8AAF-E243212BF7F1}" type="presOf" srcId="{A569386B-FD7D-41B2-8754-D44A00A993C0}" destId="{B531209D-20DE-409F-A97A-3D16C764E955}" srcOrd="0" destOrd="26" presId="urn:microsoft.com/office/officeart/2009/layout/CircleArrowProcess"/>
    <dgm:cxn modelId="{CA739CE5-AA59-4D4C-8709-CE1F8AD0F577}" srcId="{DBB5B27F-5CBC-414F-9062-6469E1083DAC}" destId="{D2DCF099-579E-40D6-9330-475975D03573}" srcOrd="23" destOrd="0" parTransId="{5A7A96C4-2C0A-4C96-B3FA-81518F1CAA91}" sibTransId="{288106E9-3A65-413C-B0EF-0C7CBFF0CB04}"/>
    <dgm:cxn modelId="{776ACFAE-ABEC-4BA6-8E4C-7E584B2B85A8}" type="presOf" srcId="{DBB5B27F-5CBC-414F-9062-6469E1083DAC}" destId="{0413787E-F384-46C1-93D8-546539B2BBA6}" srcOrd="0" destOrd="0" presId="urn:microsoft.com/office/officeart/2009/layout/CircleArrowProcess"/>
    <dgm:cxn modelId="{5A643BA9-7154-4D08-B85A-FAAC84339C0D}" srcId="{DBB5B27F-5CBC-414F-9062-6469E1083DAC}" destId="{FB64898F-17F8-4EFF-91E3-805B92C7D50C}" srcOrd="13" destOrd="0" parTransId="{632002FB-CC03-4C54-9F16-4E3CD591D0EA}" sibTransId="{93852472-1F99-47CC-941C-25896DA879B4}"/>
    <dgm:cxn modelId="{9828788D-FDC3-4564-ABB3-E6ED84BA8463}" srcId="{DBB5B27F-5CBC-414F-9062-6469E1083DAC}" destId="{765CC3AF-2213-4408-9682-45680BDD2BEB}" srcOrd="0" destOrd="0" parTransId="{19064F42-61CC-41FE-8F53-05D47DF098D5}" sibTransId="{B20603F2-621B-46D5-947F-0E70B3D601B7}"/>
    <dgm:cxn modelId="{E396ADF0-2EB0-4E30-B289-3B1DA47CAEE2}" srcId="{DBB5B27F-5CBC-414F-9062-6469E1083DAC}" destId="{C3AA67B8-CC07-4E8E-B6D7-5199FC29890F}" srcOrd="8" destOrd="0" parTransId="{982C0D4D-48CB-47BF-BFE6-07897ECDC963}" sibTransId="{4F634D24-6CDC-42DB-8636-9C104995CFD6}"/>
    <dgm:cxn modelId="{F3CF4983-F406-4498-A937-CAF3AD0C1ADE}" type="presOf" srcId="{CCC7C824-FF2A-4448-A7A7-FB0219236884}" destId="{B531209D-20DE-409F-A97A-3D16C764E955}" srcOrd="0" destOrd="16" presId="urn:microsoft.com/office/officeart/2009/layout/CircleArrowProcess"/>
    <dgm:cxn modelId="{707FE4E5-AD48-470A-B0F9-E462B58DCBD1}" srcId="{DBB5B27F-5CBC-414F-9062-6469E1083DAC}" destId="{A569386B-FD7D-41B2-8754-D44A00A993C0}" srcOrd="26" destOrd="0" parTransId="{5CF09463-EE7D-476D-8964-D8B9FC55F88D}" sibTransId="{890BD443-91DD-4420-963B-BFD9BC452BA8}"/>
    <dgm:cxn modelId="{41F3A2D8-6A1D-4C55-B357-99EC04BD31BF}" type="presOf" srcId="{57DEBF49-926F-4DF1-9767-DB2582CAFCE2}" destId="{B531209D-20DE-409F-A97A-3D16C764E955}" srcOrd="0" destOrd="19" presId="urn:microsoft.com/office/officeart/2009/layout/CircleArrowProcess"/>
    <dgm:cxn modelId="{574F5277-E892-49B1-9F1E-E7045DE61FC3}" type="presOf" srcId="{D78791B4-13D0-4813-90BB-77DA3F196C43}" destId="{B531209D-20DE-409F-A97A-3D16C764E955}" srcOrd="0" destOrd="17" presId="urn:microsoft.com/office/officeart/2009/layout/CircleArrowProcess"/>
    <dgm:cxn modelId="{F4E9854B-42B8-4F88-9B9E-A8E109F2A8E2}" type="presOf" srcId="{DAFC1317-92FE-4FB0-810B-590C12A6BE00}" destId="{B531209D-20DE-409F-A97A-3D16C764E955}" srcOrd="0" destOrd="2" presId="urn:microsoft.com/office/officeart/2009/layout/CircleArrowProcess"/>
    <dgm:cxn modelId="{31EAC8E4-3217-4CCD-BBC2-5964A655C215}" srcId="{DBB5B27F-5CBC-414F-9062-6469E1083DAC}" destId="{412DB266-9538-4DB9-AFE2-98A224A3B306}" srcOrd="12" destOrd="0" parTransId="{43935904-A8E8-4BC9-AA5E-FF74CE427372}" sibTransId="{F28D363C-E9D6-45E2-8365-B82477F9230D}"/>
    <dgm:cxn modelId="{F3F65119-D01D-49E1-B5FE-E13AFCCCDFA3}" type="presOf" srcId="{B336C318-1EA6-4F37-B2BF-307EC2B395DF}" destId="{B531209D-20DE-409F-A97A-3D16C764E955}" srcOrd="0" destOrd="4" presId="urn:microsoft.com/office/officeart/2009/layout/CircleArrowProcess"/>
    <dgm:cxn modelId="{987EBE83-FFD8-4B06-A87D-D94E1CF00A07}" type="presOf" srcId="{56454B28-3C8A-4C3E-B32A-FFEDA8EC67F2}" destId="{B531209D-20DE-409F-A97A-3D16C764E955}" srcOrd="0" destOrd="18" presId="urn:microsoft.com/office/officeart/2009/layout/CircleArrowProcess"/>
    <dgm:cxn modelId="{B79FCF52-5520-4822-8BE0-8A28143977A9}" type="presOf" srcId="{4D654510-13C1-4520-AD02-E4695BADE987}" destId="{B531209D-20DE-409F-A97A-3D16C764E955}" srcOrd="0" destOrd="21" presId="urn:microsoft.com/office/officeart/2009/layout/CircleArrowProcess"/>
    <dgm:cxn modelId="{31C0786B-1D3A-4851-AB35-F718C0D88C67}" type="presOf" srcId="{0DFF6FF8-7CF6-4BBE-9340-00CEC46BDC9B}" destId="{B531209D-20DE-409F-A97A-3D16C764E955}" srcOrd="0" destOrd="9" presId="urn:microsoft.com/office/officeart/2009/layout/CircleArrowProcess"/>
    <dgm:cxn modelId="{17FA1B6F-9EE0-46FB-B77A-93CDA5338170}" srcId="{DBB5B27F-5CBC-414F-9062-6469E1083DAC}" destId="{57DEBF49-926F-4DF1-9767-DB2582CAFCE2}" srcOrd="19" destOrd="0" parTransId="{988CBB41-8A72-4F46-B125-742E6BB4BE3C}" sibTransId="{2182BCEA-A134-400B-AAE6-88AF0A71EAF3}"/>
    <dgm:cxn modelId="{C2B0FB54-92A8-4622-B578-36CA2C8178DC}" srcId="{DBB5B27F-5CBC-414F-9062-6469E1083DAC}" destId="{41E61BFD-B03C-49D1-8022-2FD8E54340F9}" srcOrd="7" destOrd="0" parTransId="{5BE1F640-435F-4FB9-9EAA-8CD454A4A25F}" sibTransId="{76DE8E7A-6446-487A-A629-EECB40FFD1CA}"/>
    <dgm:cxn modelId="{87F79AAF-6966-4388-A416-E7A5FB5C8CEE}" type="presOf" srcId="{F8E0D3A4-11C9-4707-9993-BB005335B693}" destId="{B531209D-20DE-409F-A97A-3D16C764E955}" srcOrd="0" destOrd="15" presId="urn:microsoft.com/office/officeart/2009/layout/CircleArrowProcess"/>
    <dgm:cxn modelId="{BECFD088-18E6-44C9-9BF8-F9E3F0C48A60}" type="presOf" srcId="{D2DCF099-579E-40D6-9330-475975D03573}" destId="{B531209D-20DE-409F-A97A-3D16C764E955}" srcOrd="0" destOrd="23" presId="urn:microsoft.com/office/officeart/2009/layout/CircleArrowProcess"/>
    <dgm:cxn modelId="{8D553901-8966-4937-881C-6B2D8FEA2C0D}" type="presOf" srcId="{365714A2-1680-4CE6-9BA9-B37B5ACB7E49}" destId="{B531209D-20DE-409F-A97A-3D16C764E955}" srcOrd="0" destOrd="6" presId="urn:microsoft.com/office/officeart/2009/layout/CircleArrowProcess"/>
    <dgm:cxn modelId="{90415CBC-2E66-4E80-804D-3E3B46BCAAA4}" srcId="{4BFD14E4-1439-4AEF-98EE-C5BA40D74283}" destId="{DBB5B27F-5CBC-414F-9062-6469E1083DAC}" srcOrd="0" destOrd="0" parTransId="{B96F87E3-D651-45E1-B30B-C4325CA6A9EE}" sibTransId="{04C879D4-1D74-4B9E-9B07-82068D696A44}"/>
    <dgm:cxn modelId="{E07AF5E1-A4CF-499C-905B-0EC73120740C}" type="presOf" srcId="{86D52E3B-8FDD-49D7-8B0A-F49486210562}" destId="{B531209D-20DE-409F-A97A-3D16C764E955}" srcOrd="0" destOrd="10" presId="urn:microsoft.com/office/officeart/2009/layout/CircleArrowProcess"/>
    <dgm:cxn modelId="{30EA8CF3-4C08-4688-9768-699DEE81E526}" srcId="{DBB5B27F-5CBC-414F-9062-6469E1083DAC}" destId="{2F3FA4D4-C4EB-4E21-A3A5-4AA08669B022}" srcOrd="24" destOrd="0" parTransId="{91BEA2AF-3AD6-4232-9134-698C40526118}" sibTransId="{09D96ACD-B35A-4702-A375-B5FA0401830D}"/>
    <dgm:cxn modelId="{3FA69FB8-9131-4AAA-9999-5AFCE676AC9B}" srcId="{DBB5B27F-5CBC-414F-9062-6469E1083DAC}" destId="{2D355F8A-CED8-4732-BC2A-ED0BDC468CAE}" srcOrd="25" destOrd="0" parTransId="{5778724D-5433-4800-99C6-9142EB5D84E0}" sibTransId="{654B972A-E0C4-445C-B88A-6905A63119B5}"/>
    <dgm:cxn modelId="{D202298B-2E01-4E53-B8F3-021B21BF1698}" type="presOf" srcId="{C3AA67B8-CC07-4E8E-B6D7-5199FC29890F}" destId="{B531209D-20DE-409F-A97A-3D16C764E955}" srcOrd="0" destOrd="8" presId="urn:microsoft.com/office/officeart/2009/layout/CircleArrowProcess"/>
    <dgm:cxn modelId="{A6423251-9B74-410F-8102-E68EB9987472}" srcId="{DBB5B27F-5CBC-414F-9062-6469E1083DAC}" destId="{33B95408-D6BD-40A8-A110-1F6A6E708C13}" srcOrd="1" destOrd="0" parTransId="{B3D771D1-236C-48BC-A9B2-CA4FBFAC3D35}" sibTransId="{5E025408-0936-4A12-BA80-C5BE1AFFA436}"/>
    <dgm:cxn modelId="{5244B134-BD65-41C4-8FBF-5828E1BC69CF}" srcId="{DBB5B27F-5CBC-414F-9062-6469E1083DAC}" destId="{4D654510-13C1-4520-AD02-E4695BADE987}" srcOrd="21" destOrd="0" parTransId="{1E887183-C799-41DA-8670-7887CFD280A3}" sibTransId="{55CA6FEA-ACEE-40D9-9180-B1CA815884C2}"/>
    <dgm:cxn modelId="{0EB1E71F-A04C-43A0-B1AF-D49C3DE692CE}" type="presOf" srcId="{412DB266-9538-4DB9-AFE2-98A224A3B306}" destId="{B531209D-20DE-409F-A97A-3D16C764E955}" srcOrd="0" destOrd="12" presId="urn:microsoft.com/office/officeart/2009/layout/CircleArrowProcess"/>
    <dgm:cxn modelId="{A2C3353C-AA2C-4E1A-AD22-436F68770DD8}" srcId="{DBB5B27F-5CBC-414F-9062-6469E1083DAC}" destId="{56454B28-3C8A-4C3E-B32A-FFEDA8EC67F2}" srcOrd="18" destOrd="0" parTransId="{BA6838CE-5385-45EA-824E-5BC7024A6DF2}" sibTransId="{B4DB0B96-F4E2-488C-B493-B4C122F7376C}"/>
    <dgm:cxn modelId="{119CE71D-8E68-49D5-9A0C-D71BE9A3FDA3}" type="presOf" srcId="{41E61BFD-B03C-49D1-8022-2FD8E54340F9}" destId="{B531209D-20DE-409F-A97A-3D16C764E955}" srcOrd="0" destOrd="7" presId="urn:microsoft.com/office/officeart/2009/layout/CircleArrowProcess"/>
    <dgm:cxn modelId="{41B5B8C6-1762-4CC6-B8DB-712CC9529259}" type="presOf" srcId="{545A92A2-D0C5-4B1E-B8C2-690FDF74B77B}" destId="{B531209D-20DE-409F-A97A-3D16C764E955}" srcOrd="0" destOrd="22" presId="urn:microsoft.com/office/officeart/2009/layout/CircleArrowProcess"/>
    <dgm:cxn modelId="{99FDB271-F920-47D2-B3C0-9AB099207C7A}" type="presOf" srcId="{32F300F0-CC37-41AF-A0EB-1DE923FF8577}" destId="{B531209D-20DE-409F-A97A-3D16C764E955}" srcOrd="0" destOrd="20" presId="urn:microsoft.com/office/officeart/2009/layout/CircleArrowProcess"/>
    <dgm:cxn modelId="{7CD21F3E-8B29-4449-925C-420C11A2D42F}" type="presOf" srcId="{C562A721-CDEC-4510-8092-1151AB5BF907}" destId="{B531209D-20DE-409F-A97A-3D16C764E955}" srcOrd="0" destOrd="5" presId="urn:microsoft.com/office/officeart/2009/layout/CircleArrowProcess"/>
    <dgm:cxn modelId="{0B74EF74-0CA2-4311-9BF6-6F1F00C30631}" srcId="{DBB5B27F-5CBC-414F-9062-6469E1083DAC}" destId="{5DB6CF9D-2096-426E-A714-BBFE93F5EF23}" srcOrd="27" destOrd="0" parTransId="{B0CCE114-9D36-4110-96A4-2F1CD163739C}" sibTransId="{F4EDF69B-083C-4EE2-86B7-50E4A568296F}"/>
    <dgm:cxn modelId="{79740E7E-D1AF-47B1-BFD2-770684CD588A}" type="presOf" srcId="{2D355F8A-CED8-4732-BC2A-ED0BDC468CAE}" destId="{B531209D-20DE-409F-A97A-3D16C764E955}" srcOrd="0" destOrd="25" presId="urn:microsoft.com/office/officeart/2009/layout/CircleArrowProcess"/>
    <dgm:cxn modelId="{96E89922-E89E-41F4-90CE-8072F5CC7D59}" type="presOf" srcId="{FB64898F-17F8-4EFF-91E3-805B92C7D50C}" destId="{B531209D-20DE-409F-A97A-3D16C764E955}" srcOrd="0" destOrd="13" presId="urn:microsoft.com/office/officeart/2009/layout/CircleArrowProcess"/>
    <dgm:cxn modelId="{90B54B16-082A-49D2-A43F-8761ACA41DFC}" srcId="{DBB5B27F-5CBC-414F-9062-6469E1083DAC}" destId="{DAFC1317-92FE-4FB0-810B-590C12A6BE00}" srcOrd="2" destOrd="0" parTransId="{DE9C8389-3EBE-4C3F-BE43-AEAB013F9C1C}" sibTransId="{4BA2CD39-64B0-4D38-87FE-910247142BE4}"/>
    <dgm:cxn modelId="{AFF2ACBD-B7DC-4293-8180-EC44E68B2A6B}" srcId="{DBB5B27F-5CBC-414F-9062-6469E1083DAC}" destId="{32F300F0-CC37-41AF-A0EB-1DE923FF8577}" srcOrd="20" destOrd="0" parTransId="{30FE99DC-2E62-458B-BC10-E1D63B06475B}" sibTransId="{1918B7FC-4899-4A72-A84E-2D05E215766D}"/>
    <dgm:cxn modelId="{19ACD5FF-BDF6-478D-B164-FAC32D81A81A}" srcId="{DBB5B27F-5CBC-414F-9062-6469E1083DAC}" destId="{86D52E3B-8FDD-49D7-8B0A-F49486210562}" srcOrd="10" destOrd="0" parTransId="{0BC56C92-306F-4210-9BB8-2640C54B4B66}" sibTransId="{649DF6CA-2CED-4806-A41C-151347E50C68}"/>
    <dgm:cxn modelId="{13D68C7C-0253-42A3-AB0E-1B5B3982D955}" srcId="{DBB5B27F-5CBC-414F-9062-6469E1083DAC}" destId="{C562A721-CDEC-4510-8092-1151AB5BF907}" srcOrd="5" destOrd="0" parTransId="{867B4D76-93E4-4555-9584-A97B51B43462}" sibTransId="{8A35CC27-EB1B-44FE-92E6-BB028FF1055C}"/>
    <dgm:cxn modelId="{86E6F9F9-D732-4D73-92CA-3C348A761AD0}" srcId="{DBB5B27F-5CBC-414F-9062-6469E1083DAC}" destId="{4C9E79B6-A6C7-417B-B098-E93B1586E8E2}" srcOrd="14" destOrd="0" parTransId="{D18925B3-36E0-4124-9A22-FD31D1309EE9}" sibTransId="{76A5EF12-88D8-409A-87B9-EEF18F08B49E}"/>
    <dgm:cxn modelId="{E9624457-19F6-4C90-B1E7-08FF64C9B7FE}" srcId="{DBB5B27F-5CBC-414F-9062-6469E1083DAC}" destId="{19FA8912-F5FE-4E7C-86D0-AB3CE5AA1E81}" srcOrd="3" destOrd="0" parTransId="{662897C4-14EB-45FF-AAA5-AA757DDB4E85}" sibTransId="{77320FF2-08F6-4F29-97E7-6A8A8513E50A}"/>
    <dgm:cxn modelId="{1CD13F79-E646-4636-AEFD-1A3B8E223C9B}" type="presOf" srcId="{33B95408-D6BD-40A8-A110-1F6A6E708C13}" destId="{B531209D-20DE-409F-A97A-3D16C764E955}" srcOrd="0" destOrd="1" presId="urn:microsoft.com/office/officeart/2009/layout/CircleArrowProcess"/>
    <dgm:cxn modelId="{87C8C8BB-6016-48D4-9632-17DA80189AA1}" srcId="{DBB5B27F-5CBC-414F-9062-6469E1083DAC}" destId="{B336C318-1EA6-4F37-B2BF-307EC2B395DF}" srcOrd="4" destOrd="0" parTransId="{3E5AEF21-4357-4EBC-95FB-C5EBA3C36524}" sibTransId="{AE7709FB-FB65-41DA-BFCE-D2CF3B8F6CCF}"/>
    <dgm:cxn modelId="{7648709F-8BF0-4BA8-9EF1-E1E46FEDB1B0}" srcId="{DBB5B27F-5CBC-414F-9062-6469E1083DAC}" destId="{CCC7C824-FF2A-4448-A7A7-FB0219236884}" srcOrd="16" destOrd="0" parTransId="{ECF4078C-A836-4284-84A3-D70FB1331BCB}" sibTransId="{75152519-BC39-4E1C-9CA0-4545E49D263E}"/>
    <dgm:cxn modelId="{4DAF849B-A28E-449E-A736-46CD11E96F99}" type="presOf" srcId="{2F3FA4D4-C4EB-4E21-A3A5-4AA08669B022}" destId="{B531209D-20DE-409F-A97A-3D16C764E955}" srcOrd="0" destOrd="24" presId="urn:microsoft.com/office/officeart/2009/layout/CircleArrowProcess"/>
    <dgm:cxn modelId="{CA9C1369-8599-4219-B13C-AA62BE3F0DC1}" type="presParOf" srcId="{DE49EC5D-C9E8-42F3-BA30-1E27E487AF88}" destId="{F683F545-D6DF-4D01-B2B6-66D5AC45669A}" srcOrd="0" destOrd="0" presId="urn:microsoft.com/office/officeart/2009/layout/CircleArrowProcess"/>
    <dgm:cxn modelId="{B5710768-ACF6-426B-9590-69BFF909D2F3}" type="presParOf" srcId="{F683F545-D6DF-4D01-B2B6-66D5AC45669A}" destId="{D49A5F60-7252-4738-BF84-DC064FDFFEAF}" srcOrd="0" destOrd="0" presId="urn:microsoft.com/office/officeart/2009/layout/CircleArrowProcess"/>
    <dgm:cxn modelId="{BC2C7A3C-0A54-4BA5-B3D5-33F721D3539D}" type="presParOf" srcId="{DE49EC5D-C9E8-42F3-BA30-1E27E487AF88}" destId="{B531209D-20DE-409F-A97A-3D16C764E955}" srcOrd="1" destOrd="0" presId="urn:microsoft.com/office/officeart/2009/layout/CircleArrowProcess"/>
    <dgm:cxn modelId="{F79BB50C-864B-4B40-9C8D-E3190F554703}" type="presParOf" srcId="{DE49EC5D-C9E8-42F3-BA30-1E27E487AF88}" destId="{0413787E-F384-46C1-93D8-546539B2BBA6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0DF512-5908-4D53-B6A3-028222B20838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65C044B8-B1CD-405D-AE8F-793409755FB7}">
      <dgm:prSet phldrT="[Tes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it-IT" sz="1800" b="1" dirty="0" smtClean="0">
              <a:latin typeface="Candara" panose="020E0502030303020204" pitchFamily="34" charset="0"/>
            </a:rPr>
            <a:t>Invio e Raccolta Schede </a:t>
          </a:r>
          <a:r>
            <a:rPr lang="it-IT" sz="1800" b="1" dirty="0" err="1" smtClean="0">
              <a:latin typeface="Candara" panose="020E0502030303020204" pitchFamily="34" charset="0"/>
            </a:rPr>
            <a:t>Assessment</a:t>
          </a:r>
          <a:r>
            <a:rPr lang="it-IT" sz="1800" b="1" dirty="0" smtClean="0">
              <a:latin typeface="Candara" panose="020E0502030303020204" pitchFamily="34" charset="0"/>
            </a:rPr>
            <a:t> </a:t>
          </a:r>
          <a:endParaRPr lang="it-IT" sz="1800" b="1" dirty="0">
            <a:latin typeface="Candara" panose="020E0502030303020204" pitchFamily="34" charset="0"/>
          </a:endParaRPr>
        </a:p>
      </dgm:t>
    </dgm:pt>
    <dgm:pt modelId="{755F299A-8796-468F-89BB-213FCC75CA5E}" type="parTrans" cxnId="{93ECC0A9-CAF3-42B4-B4F5-B9BDC1B6CDFC}">
      <dgm:prSet/>
      <dgm:spPr/>
      <dgm:t>
        <a:bodyPr/>
        <a:lstStyle/>
        <a:p>
          <a:endParaRPr lang="it-IT"/>
        </a:p>
      </dgm:t>
    </dgm:pt>
    <dgm:pt modelId="{2DA164B0-D67A-4197-B0F4-1BBD9EE8A7B2}" type="sibTrans" cxnId="{93ECC0A9-CAF3-42B4-B4F5-B9BDC1B6CDFC}">
      <dgm:prSet/>
      <dgm:spPr/>
      <dgm:t>
        <a:bodyPr/>
        <a:lstStyle/>
        <a:p>
          <a:endParaRPr lang="it-IT"/>
        </a:p>
      </dgm:t>
    </dgm:pt>
    <dgm:pt modelId="{9AFA9DEC-169B-465B-958E-82546288E3F3}">
      <dgm:prSet phldrT="[Testo]" custT="1"/>
      <dgm:spPr/>
      <dgm:t>
        <a:bodyPr/>
        <a:lstStyle/>
        <a:p>
          <a:r>
            <a:rPr lang="it-IT" sz="1800" b="1" dirty="0" smtClean="0">
              <a:latin typeface="Candara" panose="020E0502030303020204" pitchFamily="34" charset="0"/>
            </a:rPr>
            <a:t>Organizzazione Incontri con i Comuni Interessati </a:t>
          </a:r>
          <a:endParaRPr lang="it-IT" sz="1800" b="1" dirty="0">
            <a:latin typeface="Candara" panose="020E0502030303020204" pitchFamily="34" charset="0"/>
          </a:endParaRPr>
        </a:p>
      </dgm:t>
    </dgm:pt>
    <dgm:pt modelId="{4787C883-FB40-4D84-8C9E-682DDF3F85FD}" type="parTrans" cxnId="{04521F91-69F7-4192-A155-664F57130038}">
      <dgm:prSet/>
      <dgm:spPr/>
      <dgm:t>
        <a:bodyPr/>
        <a:lstStyle/>
        <a:p>
          <a:endParaRPr lang="it-IT"/>
        </a:p>
      </dgm:t>
    </dgm:pt>
    <dgm:pt modelId="{5E7EFABA-03F2-49AC-9803-C04599DF8C6B}" type="sibTrans" cxnId="{04521F91-69F7-4192-A155-664F57130038}">
      <dgm:prSet/>
      <dgm:spPr/>
      <dgm:t>
        <a:bodyPr/>
        <a:lstStyle/>
        <a:p>
          <a:endParaRPr lang="it-IT"/>
        </a:p>
      </dgm:t>
    </dgm:pt>
    <dgm:pt modelId="{D29E384E-92BC-4DCD-9AF9-283297B4BCD0}">
      <dgm:prSet phldrT="[Testo]" custT="1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it-IT" sz="1800" b="1" dirty="0" smtClean="0">
              <a:latin typeface="Candara" panose="020E0502030303020204" pitchFamily="34" charset="0"/>
            </a:rPr>
            <a:t>Protocollo d’Intesa </a:t>
          </a:r>
          <a:endParaRPr lang="it-IT" sz="1800" b="1" dirty="0">
            <a:latin typeface="Candara" panose="020E0502030303020204" pitchFamily="34" charset="0"/>
          </a:endParaRPr>
        </a:p>
      </dgm:t>
    </dgm:pt>
    <dgm:pt modelId="{257AA60F-96E3-416D-BB7B-A9FF5357258C}" type="parTrans" cxnId="{7BF12689-3074-4EE3-995A-75CB1DAF8917}">
      <dgm:prSet/>
      <dgm:spPr/>
      <dgm:t>
        <a:bodyPr/>
        <a:lstStyle/>
        <a:p>
          <a:endParaRPr lang="it-IT"/>
        </a:p>
      </dgm:t>
    </dgm:pt>
    <dgm:pt modelId="{46F8C8C6-9A56-4B4A-ABEC-4A697095F56F}" type="sibTrans" cxnId="{7BF12689-3074-4EE3-995A-75CB1DAF8917}">
      <dgm:prSet/>
      <dgm:spPr/>
      <dgm:t>
        <a:bodyPr/>
        <a:lstStyle/>
        <a:p>
          <a:endParaRPr lang="it-IT"/>
        </a:p>
      </dgm:t>
    </dgm:pt>
    <dgm:pt modelId="{262DBF35-AB76-4333-ACA2-26E94A54D6A5}" type="pres">
      <dgm:prSet presAssocID="{2B0DF512-5908-4D53-B6A3-028222B20838}" presName="Name0" presStyleCnt="0">
        <dgm:presLayoutVars>
          <dgm:dir/>
          <dgm:animLvl val="lvl"/>
          <dgm:resizeHandles val="exact"/>
        </dgm:presLayoutVars>
      </dgm:prSet>
      <dgm:spPr/>
    </dgm:pt>
    <dgm:pt modelId="{7E0AEB1F-C0AB-40A2-BA5E-A94A7932753C}" type="pres">
      <dgm:prSet presAssocID="{65C044B8-B1CD-405D-AE8F-793409755FB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8EAABD-395E-490E-8A06-220F7D0B1A3F}" type="pres">
      <dgm:prSet presAssocID="{2DA164B0-D67A-4197-B0F4-1BBD9EE8A7B2}" presName="parTxOnlySpace" presStyleCnt="0"/>
      <dgm:spPr/>
    </dgm:pt>
    <dgm:pt modelId="{1278A47F-AF8A-43F0-B7FC-C5B2AD254C60}" type="pres">
      <dgm:prSet presAssocID="{9AFA9DEC-169B-465B-958E-82546288E3F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1BD643-82BE-4F3E-9EA5-9EC0368926FF}" type="pres">
      <dgm:prSet presAssocID="{5E7EFABA-03F2-49AC-9803-C04599DF8C6B}" presName="parTxOnlySpace" presStyleCnt="0"/>
      <dgm:spPr/>
    </dgm:pt>
    <dgm:pt modelId="{FAF5F508-38AE-4117-A3D8-073CC98A05FC}" type="pres">
      <dgm:prSet presAssocID="{D29E384E-92BC-4DCD-9AF9-283297B4BCD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4521F91-69F7-4192-A155-664F57130038}" srcId="{2B0DF512-5908-4D53-B6A3-028222B20838}" destId="{9AFA9DEC-169B-465B-958E-82546288E3F3}" srcOrd="1" destOrd="0" parTransId="{4787C883-FB40-4D84-8C9E-682DDF3F85FD}" sibTransId="{5E7EFABA-03F2-49AC-9803-C04599DF8C6B}"/>
    <dgm:cxn modelId="{BD205707-1500-4495-B53B-1E494C94969E}" type="presOf" srcId="{D29E384E-92BC-4DCD-9AF9-283297B4BCD0}" destId="{FAF5F508-38AE-4117-A3D8-073CC98A05FC}" srcOrd="0" destOrd="0" presId="urn:microsoft.com/office/officeart/2005/8/layout/chevron1"/>
    <dgm:cxn modelId="{07EF50B2-689D-4FD1-AB77-FB0D301B48CF}" type="presOf" srcId="{9AFA9DEC-169B-465B-958E-82546288E3F3}" destId="{1278A47F-AF8A-43F0-B7FC-C5B2AD254C60}" srcOrd="0" destOrd="0" presId="urn:microsoft.com/office/officeart/2005/8/layout/chevron1"/>
    <dgm:cxn modelId="{45DF2DEF-D554-4602-B140-08BFAA29E463}" type="presOf" srcId="{65C044B8-B1CD-405D-AE8F-793409755FB7}" destId="{7E0AEB1F-C0AB-40A2-BA5E-A94A7932753C}" srcOrd="0" destOrd="0" presId="urn:microsoft.com/office/officeart/2005/8/layout/chevron1"/>
    <dgm:cxn modelId="{93ECC0A9-CAF3-42B4-B4F5-B9BDC1B6CDFC}" srcId="{2B0DF512-5908-4D53-B6A3-028222B20838}" destId="{65C044B8-B1CD-405D-AE8F-793409755FB7}" srcOrd="0" destOrd="0" parTransId="{755F299A-8796-468F-89BB-213FCC75CA5E}" sibTransId="{2DA164B0-D67A-4197-B0F4-1BBD9EE8A7B2}"/>
    <dgm:cxn modelId="{6ED185BD-F63E-49CE-A0A1-76D00A8CEC49}" type="presOf" srcId="{2B0DF512-5908-4D53-B6A3-028222B20838}" destId="{262DBF35-AB76-4333-ACA2-26E94A54D6A5}" srcOrd="0" destOrd="0" presId="urn:microsoft.com/office/officeart/2005/8/layout/chevron1"/>
    <dgm:cxn modelId="{7BF12689-3074-4EE3-995A-75CB1DAF8917}" srcId="{2B0DF512-5908-4D53-B6A3-028222B20838}" destId="{D29E384E-92BC-4DCD-9AF9-283297B4BCD0}" srcOrd="2" destOrd="0" parTransId="{257AA60F-96E3-416D-BB7B-A9FF5357258C}" sibTransId="{46F8C8C6-9A56-4B4A-ABEC-4A697095F56F}"/>
    <dgm:cxn modelId="{CE88F80C-2638-44DC-AD58-3DE154451E27}" type="presParOf" srcId="{262DBF35-AB76-4333-ACA2-26E94A54D6A5}" destId="{7E0AEB1F-C0AB-40A2-BA5E-A94A7932753C}" srcOrd="0" destOrd="0" presId="urn:microsoft.com/office/officeart/2005/8/layout/chevron1"/>
    <dgm:cxn modelId="{4ED1AF62-C367-4E85-A601-694313EB825E}" type="presParOf" srcId="{262DBF35-AB76-4333-ACA2-26E94A54D6A5}" destId="{C98EAABD-395E-490E-8A06-220F7D0B1A3F}" srcOrd="1" destOrd="0" presId="urn:microsoft.com/office/officeart/2005/8/layout/chevron1"/>
    <dgm:cxn modelId="{4443F87E-EB53-49F5-9937-AF333B7B8495}" type="presParOf" srcId="{262DBF35-AB76-4333-ACA2-26E94A54D6A5}" destId="{1278A47F-AF8A-43F0-B7FC-C5B2AD254C60}" srcOrd="2" destOrd="0" presId="urn:microsoft.com/office/officeart/2005/8/layout/chevron1"/>
    <dgm:cxn modelId="{76FC17A7-8FCF-4CEA-A167-5E54B825217B}" type="presParOf" srcId="{262DBF35-AB76-4333-ACA2-26E94A54D6A5}" destId="{9B1BD643-82BE-4F3E-9EA5-9EC0368926FF}" srcOrd="3" destOrd="0" presId="urn:microsoft.com/office/officeart/2005/8/layout/chevron1"/>
    <dgm:cxn modelId="{A5A326DC-8A0B-4F12-BFBD-60B856469671}" type="presParOf" srcId="{262DBF35-AB76-4333-ACA2-26E94A54D6A5}" destId="{FAF5F508-38AE-4117-A3D8-073CC98A05F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F7D69-0CE0-4D69-AE44-C2AFE0B0998A}">
      <dsp:nvSpPr>
        <dsp:cNvPr id="0" name=""/>
        <dsp:cNvSpPr/>
      </dsp:nvSpPr>
      <dsp:spPr>
        <a:xfrm>
          <a:off x="88048" y="704688"/>
          <a:ext cx="3780383" cy="203942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2000" b="0" kern="1200" dirty="0" smtClean="0">
              <a:latin typeface="Candara" panose="020E0502030303020204" pitchFamily="34" charset="0"/>
            </a:rPr>
            <a:t>Il </a:t>
          </a:r>
          <a:r>
            <a:rPr lang="it-IT" altLang="it-IT" sz="2000" b="1" kern="1200" dirty="0" smtClean="0">
              <a:latin typeface="Candara" panose="020E0502030303020204" pitchFamily="34" charset="0"/>
            </a:rPr>
            <a:t>dispiegamento</a:t>
          </a:r>
          <a:r>
            <a:rPr lang="it-IT" altLang="it-IT" sz="2000" b="0" kern="1200" dirty="0" smtClean="0">
              <a:latin typeface="Candara" panose="020E0502030303020204" pitchFamily="34" charset="0"/>
            </a:rPr>
            <a:t> nei comuni </a:t>
          </a:r>
          <a:r>
            <a:rPr lang="it-IT" altLang="it-IT" sz="2000" b="1" kern="1200" dirty="0" smtClean="0">
              <a:latin typeface="Candara" panose="020E0502030303020204" pitchFamily="34" charset="0"/>
            </a:rPr>
            <a:t>dell’Area Metropolitana</a:t>
          </a:r>
          <a:r>
            <a:rPr lang="it-IT" altLang="it-IT" sz="2000" b="0" kern="1200" dirty="0" smtClean="0">
              <a:latin typeface="Candara" panose="020E0502030303020204" pitchFamily="34" charset="0"/>
            </a:rPr>
            <a:t> della soluzione per i pagamenti online di Roma Capitale</a:t>
          </a:r>
          <a:endParaRPr lang="it-IT" sz="2000" kern="1200" dirty="0">
            <a:latin typeface="Candara" panose="020E0502030303020204" pitchFamily="34" charset="0"/>
          </a:endParaRPr>
        </a:p>
      </dsp:txBody>
      <dsp:txXfrm>
        <a:off x="135834" y="752474"/>
        <a:ext cx="3684811" cy="1991642"/>
      </dsp:txXfrm>
    </dsp:sp>
    <dsp:sp modelId="{C9908A21-E606-49F3-8407-04CFBFD32EA4}">
      <dsp:nvSpPr>
        <dsp:cNvPr id="0" name=""/>
        <dsp:cNvSpPr/>
      </dsp:nvSpPr>
      <dsp:spPr>
        <a:xfrm>
          <a:off x="0" y="3035595"/>
          <a:ext cx="3486377" cy="11190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Area Metropolitana</a:t>
          </a:r>
          <a:endParaRPr lang="it-IT" sz="2900" kern="1200" dirty="0"/>
        </a:p>
      </dsp:txBody>
      <dsp:txXfrm>
        <a:off x="0" y="3035595"/>
        <a:ext cx="2455195" cy="1119077"/>
      </dsp:txXfrm>
    </dsp:sp>
    <dsp:sp modelId="{49032536-3CD6-406A-8134-028FC378808E}">
      <dsp:nvSpPr>
        <dsp:cNvPr id="0" name=""/>
        <dsp:cNvSpPr/>
      </dsp:nvSpPr>
      <dsp:spPr>
        <a:xfrm>
          <a:off x="2718209" y="3057948"/>
          <a:ext cx="1220231" cy="122023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71DA4E-3C4C-4816-91B6-C578D14C4F38}">
      <dsp:nvSpPr>
        <dsp:cNvPr id="0" name=""/>
        <dsp:cNvSpPr/>
      </dsp:nvSpPr>
      <dsp:spPr>
        <a:xfrm>
          <a:off x="4302604" y="724142"/>
          <a:ext cx="3332035" cy="20032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2000" b="0" kern="1200" dirty="0" smtClean="0">
              <a:latin typeface="Candara" panose="020E0502030303020204" pitchFamily="34" charset="0"/>
            </a:rPr>
            <a:t>L’</a:t>
          </a:r>
          <a:r>
            <a:rPr lang="it-IT" altLang="it-IT" sz="2000" b="1" kern="1200" dirty="0" smtClean="0">
              <a:latin typeface="Candara" panose="020E0502030303020204" pitchFamily="34" charset="0"/>
            </a:rPr>
            <a:t>adeguamento</a:t>
          </a:r>
          <a:r>
            <a:rPr lang="it-IT" altLang="it-IT" sz="2000" b="0" kern="1200" dirty="0" smtClean="0">
              <a:latin typeface="Candara" panose="020E0502030303020204" pitchFamily="34" charset="0"/>
            </a:rPr>
            <a:t> della piattaforma di pagamento di Roma Capitale per aderire all’infrastruttura nazionale, gestita dall’AGID, </a:t>
          </a:r>
          <a:r>
            <a:rPr lang="it-IT" altLang="it-IT" sz="2000" b="1" kern="1200" dirty="0" err="1" smtClean="0">
              <a:latin typeface="Candara" panose="020E0502030303020204" pitchFamily="34" charset="0"/>
            </a:rPr>
            <a:t>PagoPA</a:t>
          </a:r>
          <a:endParaRPr lang="it-IT" sz="2000" b="1" kern="1200" dirty="0">
            <a:latin typeface="Candara" panose="020E0502030303020204" pitchFamily="34" charset="0"/>
          </a:endParaRPr>
        </a:p>
      </dsp:txBody>
      <dsp:txXfrm>
        <a:off x="4349543" y="771081"/>
        <a:ext cx="3238157" cy="1956314"/>
      </dsp:txXfrm>
    </dsp:sp>
    <dsp:sp modelId="{E878DD55-1C00-40C0-9934-8F098E60C1A8}">
      <dsp:nvSpPr>
        <dsp:cNvPr id="0" name=""/>
        <dsp:cNvSpPr/>
      </dsp:nvSpPr>
      <dsp:spPr>
        <a:xfrm>
          <a:off x="4230349" y="3037406"/>
          <a:ext cx="3486377" cy="11190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err="1" smtClean="0"/>
            <a:t>PagoPA</a:t>
          </a:r>
          <a:endParaRPr lang="it-IT" sz="2900" kern="1200" dirty="0"/>
        </a:p>
      </dsp:txBody>
      <dsp:txXfrm>
        <a:off x="4230349" y="3037406"/>
        <a:ext cx="2455195" cy="1119077"/>
      </dsp:txXfrm>
    </dsp:sp>
    <dsp:sp modelId="{4BCA37E2-FB03-45C8-9A63-2DA06987A768}">
      <dsp:nvSpPr>
        <dsp:cNvPr id="0" name=""/>
        <dsp:cNvSpPr/>
      </dsp:nvSpPr>
      <dsp:spPr>
        <a:xfrm>
          <a:off x="6784168" y="3215161"/>
          <a:ext cx="1220231" cy="122023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A5F60-7252-4738-BF84-DC064FDFFEAF}">
      <dsp:nvSpPr>
        <dsp:cNvPr id="0" name=""/>
        <dsp:cNvSpPr/>
      </dsp:nvSpPr>
      <dsp:spPr>
        <a:xfrm>
          <a:off x="984471" y="819083"/>
          <a:ext cx="1889907" cy="1890328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31209D-20DE-409F-A97A-3D16C764E955}">
      <dsp:nvSpPr>
        <dsp:cNvPr id="0" name=""/>
        <dsp:cNvSpPr/>
      </dsp:nvSpPr>
      <dsp:spPr>
        <a:xfrm>
          <a:off x="1890209" y="1814586"/>
          <a:ext cx="1134125" cy="75632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Manziana</a:t>
          </a:r>
          <a:r>
            <a:rPr lang="it-IT" sz="1400" b="1" kern="1200" dirty="0" smtClean="0"/>
            <a:t> </a:t>
          </a:r>
          <a:endParaRPr lang="it-IT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Bracciano</a:t>
          </a:r>
          <a:endParaRPr lang="it-IT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Gerano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Grottaferrata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Cerveteri 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Fiumicino 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Campagnano di Roma 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Tivoli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Gallicano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Zagarolo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Colonna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Nemi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Rocca Priora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Palestrina  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Poli 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Casape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Rocca di Cave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Cave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Genazzano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Segni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Montelanico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Gorga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Carpineto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Percile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Bellegra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Roiate </a:t>
          </a:r>
          <a:endParaRPr lang="it-IT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Capranica</a:t>
          </a:r>
          <a:endParaRPr lang="it-IT" sz="2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Pisoniano</a:t>
          </a:r>
          <a:endParaRPr lang="it-IT" sz="2400" kern="1200" dirty="0"/>
        </a:p>
      </dsp:txBody>
      <dsp:txXfrm>
        <a:off x="1890209" y="1814586"/>
        <a:ext cx="1134125" cy="756320"/>
      </dsp:txXfrm>
    </dsp:sp>
    <dsp:sp modelId="{0413787E-F384-46C1-93D8-546539B2BBA6}">
      <dsp:nvSpPr>
        <dsp:cNvPr id="0" name=""/>
        <dsp:cNvSpPr/>
      </dsp:nvSpPr>
      <dsp:spPr>
        <a:xfrm>
          <a:off x="720077" y="1800201"/>
          <a:ext cx="1054585" cy="527212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Roma</a:t>
          </a:r>
          <a:endParaRPr lang="it-IT" sz="1400" b="1" kern="1200" dirty="0"/>
        </a:p>
      </dsp:txBody>
      <dsp:txXfrm>
        <a:off x="720077" y="1800201"/>
        <a:ext cx="1054585" cy="5272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AEB1F-C0AB-40A2-BA5E-A94A7932753C}">
      <dsp:nvSpPr>
        <dsp:cNvPr id="0" name=""/>
        <dsp:cNvSpPr/>
      </dsp:nvSpPr>
      <dsp:spPr>
        <a:xfrm>
          <a:off x="2529" y="0"/>
          <a:ext cx="3081447" cy="1231899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latin typeface="Candara" panose="020E0502030303020204" pitchFamily="34" charset="0"/>
            </a:rPr>
            <a:t>Invio e Raccolta Schede </a:t>
          </a:r>
          <a:r>
            <a:rPr lang="it-IT" sz="1800" b="1" kern="1200" dirty="0" err="1" smtClean="0">
              <a:latin typeface="Candara" panose="020E0502030303020204" pitchFamily="34" charset="0"/>
            </a:rPr>
            <a:t>Assessment</a:t>
          </a:r>
          <a:r>
            <a:rPr lang="it-IT" sz="1800" b="1" kern="1200" dirty="0" smtClean="0">
              <a:latin typeface="Candara" panose="020E0502030303020204" pitchFamily="34" charset="0"/>
            </a:rPr>
            <a:t> </a:t>
          </a:r>
          <a:endParaRPr lang="it-IT" sz="1800" b="1" kern="1200" dirty="0">
            <a:latin typeface="Candara" panose="020E0502030303020204" pitchFamily="34" charset="0"/>
          </a:endParaRPr>
        </a:p>
      </dsp:txBody>
      <dsp:txXfrm>
        <a:off x="618479" y="0"/>
        <a:ext cx="1849548" cy="1231899"/>
      </dsp:txXfrm>
    </dsp:sp>
    <dsp:sp modelId="{1278A47F-AF8A-43F0-B7FC-C5B2AD254C60}">
      <dsp:nvSpPr>
        <dsp:cNvPr id="0" name=""/>
        <dsp:cNvSpPr/>
      </dsp:nvSpPr>
      <dsp:spPr>
        <a:xfrm>
          <a:off x="2775832" y="0"/>
          <a:ext cx="3081447" cy="1231899"/>
        </a:xfrm>
        <a:prstGeom prst="chevron">
          <a:avLst/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latin typeface="Candara" panose="020E0502030303020204" pitchFamily="34" charset="0"/>
            </a:rPr>
            <a:t>Organizzazione Incontri con i Comuni Interessati </a:t>
          </a:r>
          <a:endParaRPr lang="it-IT" sz="1800" b="1" kern="1200" dirty="0">
            <a:latin typeface="Candara" panose="020E0502030303020204" pitchFamily="34" charset="0"/>
          </a:endParaRPr>
        </a:p>
      </dsp:txBody>
      <dsp:txXfrm>
        <a:off x="3391782" y="0"/>
        <a:ext cx="1849548" cy="1231899"/>
      </dsp:txXfrm>
    </dsp:sp>
    <dsp:sp modelId="{FAF5F508-38AE-4117-A3D8-073CC98A05FC}">
      <dsp:nvSpPr>
        <dsp:cNvPr id="0" name=""/>
        <dsp:cNvSpPr/>
      </dsp:nvSpPr>
      <dsp:spPr>
        <a:xfrm>
          <a:off x="5549135" y="0"/>
          <a:ext cx="3081447" cy="1231899"/>
        </a:xfrm>
        <a:prstGeom prst="chevron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latin typeface="Candara" panose="020E0502030303020204" pitchFamily="34" charset="0"/>
            </a:rPr>
            <a:t>Protocollo d’Intesa </a:t>
          </a:r>
          <a:endParaRPr lang="it-IT" sz="1800" b="1" kern="1200" dirty="0">
            <a:latin typeface="Candara" panose="020E0502030303020204" pitchFamily="34" charset="0"/>
          </a:endParaRPr>
        </a:p>
      </dsp:txBody>
      <dsp:txXfrm>
        <a:off x="6165085" y="0"/>
        <a:ext cx="1849548" cy="1231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3110" cy="49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94" tIns="47048" rIns="94094" bIns="47048" numCol="1" anchor="t" anchorCtr="0" compatLnSpc="1">
            <a:prstTxWarp prst="textNoShape">
              <a:avLst/>
            </a:prstTxWarp>
          </a:bodyPr>
          <a:lstStyle>
            <a:lvl1pPr algn="l" defTabSz="940055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697" y="1"/>
            <a:ext cx="2943110" cy="49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94" tIns="47048" rIns="94094" bIns="47048" numCol="1" anchor="t" anchorCtr="0" compatLnSpc="1">
            <a:prstTxWarp prst="textNoShape">
              <a:avLst/>
            </a:prstTxWarp>
          </a:bodyPr>
          <a:lstStyle>
            <a:lvl1pPr algn="r" defTabSz="940055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D526579-8D98-4174-9931-C7636EB7503B}" type="datetime1">
              <a:rPr lang="it-IT" altLang="it-IT"/>
              <a:pPr>
                <a:defRPr/>
              </a:pPr>
              <a:t>11/05/2017</a:t>
            </a:fld>
            <a:endParaRPr lang="it-IT" altLang="it-IT"/>
          </a:p>
        </p:txBody>
      </p:sp>
      <p:sp>
        <p:nvSpPr>
          <p:cNvPr id="483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503"/>
            <a:ext cx="2943110" cy="49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94" tIns="47048" rIns="94094" bIns="47048" numCol="1" anchor="b" anchorCtr="0" compatLnSpc="1">
            <a:prstTxWarp prst="textNoShape">
              <a:avLst/>
            </a:prstTxWarp>
          </a:bodyPr>
          <a:lstStyle>
            <a:lvl1pPr algn="l" defTabSz="940055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83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697" y="9376503"/>
            <a:ext cx="2943110" cy="49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94" tIns="47048" rIns="94094" bIns="47048" numCol="1" anchor="b" anchorCtr="0" compatLnSpc="1">
            <a:prstTxWarp prst="textNoShape">
              <a:avLst/>
            </a:prstTxWarp>
          </a:bodyPr>
          <a:lstStyle>
            <a:lvl1pPr algn="r" defTabSz="940055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025ED0D-DFB1-41F9-AA39-2F71927B2B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3368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3110" cy="49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94" tIns="47048" rIns="94094" bIns="47048" numCol="1" anchor="t" anchorCtr="0" compatLnSpc="1">
            <a:prstTxWarp prst="textNoShape">
              <a:avLst/>
            </a:prstTxWarp>
          </a:bodyPr>
          <a:lstStyle>
            <a:lvl1pPr algn="l" defTabSz="940055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697" y="1"/>
            <a:ext cx="2943110" cy="49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94" tIns="47048" rIns="94094" bIns="47048" numCol="1" anchor="t" anchorCtr="0" compatLnSpc="1">
            <a:prstTxWarp prst="textNoShape">
              <a:avLst/>
            </a:prstTxWarp>
          </a:bodyPr>
          <a:lstStyle>
            <a:lvl1pPr algn="r" defTabSz="940055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3FA16FD-EF91-49B1-9325-C1F5FE12E581}" type="datetime1">
              <a:rPr lang="it-IT" altLang="it-IT"/>
              <a:pPr>
                <a:defRPr/>
              </a:pPr>
              <a:t>11/05/2017</a:t>
            </a:fld>
            <a:endParaRPr lang="it-IT" altLang="it-IT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30" y="4692080"/>
            <a:ext cx="5433667" cy="444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94" tIns="47048" rIns="94094" bIns="470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noProof="0" smtClean="0"/>
              <a:t>Fare clic per modificare gli stili del testo dello schema</a:t>
            </a:r>
          </a:p>
          <a:p>
            <a:pPr lvl="1"/>
            <a:r>
              <a:rPr lang="en-US" altLang="it-IT" noProof="0" smtClean="0"/>
              <a:t>Secondo livello</a:t>
            </a:r>
          </a:p>
          <a:p>
            <a:pPr lvl="2"/>
            <a:r>
              <a:rPr lang="en-US" altLang="it-IT" noProof="0" smtClean="0"/>
              <a:t>Terzo livello</a:t>
            </a:r>
          </a:p>
          <a:p>
            <a:pPr lvl="3"/>
            <a:r>
              <a:rPr lang="en-US" altLang="it-IT" noProof="0" smtClean="0"/>
              <a:t>Quarto livello</a:t>
            </a:r>
          </a:p>
          <a:p>
            <a:pPr lvl="4"/>
            <a:r>
              <a:rPr lang="en-US" altLang="it-IT" noProof="0" smtClean="0"/>
              <a:t>Quinto livello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503"/>
            <a:ext cx="2943110" cy="49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94" tIns="47048" rIns="94094" bIns="47048" numCol="1" anchor="b" anchorCtr="0" compatLnSpc="1">
            <a:prstTxWarp prst="textNoShape">
              <a:avLst/>
            </a:prstTxWarp>
          </a:bodyPr>
          <a:lstStyle>
            <a:lvl1pPr algn="l" defTabSz="940055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697" y="9376503"/>
            <a:ext cx="2943110" cy="49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94" tIns="47048" rIns="94094" bIns="47048" numCol="1" anchor="b" anchorCtr="0" compatLnSpc="1">
            <a:prstTxWarp prst="textNoShape">
              <a:avLst/>
            </a:prstTxWarp>
          </a:bodyPr>
          <a:lstStyle>
            <a:lvl1pPr algn="r" defTabSz="940055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39FC1AE-5999-4019-9B30-113F80EDE49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98705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39775"/>
            <a:ext cx="4937125" cy="37020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6011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48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7100" y="739775"/>
            <a:ext cx="4937125" cy="37020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159B6-5BE1-4B64-9A1D-5EEE5E1A126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39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40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1724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15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123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4" y="274638"/>
            <a:ext cx="7416800" cy="431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4" y="993775"/>
            <a:ext cx="8002587" cy="48831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pic>
        <p:nvPicPr>
          <p:cNvPr id="4" name="Picture 2" descr="Risultati immagini per pon metr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63" y="6197600"/>
            <a:ext cx="715763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8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pon metr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63" y="6197600"/>
            <a:ext cx="715763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20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087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  <a:lvl2pPr>
              <a:defRPr sz="2400">
                <a:solidFill>
                  <a:schemeClr val="accent4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050" name="Picture 2" descr="https://encrypted-tbn0.gstatic.com/images?q=tbn:ANd9GcScOhB59yNXpgN63U7QvrNJ-QNjFim33zdj4Jc5PaqMyo6Sq6zK0GvRhvi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4624"/>
            <a:ext cx="1584176" cy="59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0C719342-B2CD-48E0-8FA3-5C8671F30C9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92753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049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300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7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28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56143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4213" y="993775"/>
            <a:ext cx="3924300" cy="488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60914" y="993775"/>
            <a:ext cx="3925887" cy="488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336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57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153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470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21952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49412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367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86550" y="274640"/>
            <a:ext cx="2000250" cy="56022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4214" y="274640"/>
            <a:ext cx="5849937" cy="56022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343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94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159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900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286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4213" y="993775"/>
            <a:ext cx="3924300" cy="488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60914" y="993775"/>
            <a:ext cx="3925887" cy="488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307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979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780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031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53425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36843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545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86550" y="274640"/>
            <a:ext cx="2000250" cy="56022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4214" y="274640"/>
            <a:ext cx="5849937" cy="56022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77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8188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4" y="274638"/>
            <a:ext cx="7416800" cy="431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4213" y="993775"/>
            <a:ext cx="3924300" cy="48831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760914" y="993777"/>
            <a:ext cx="3925887" cy="23653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760914" y="3511552"/>
            <a:ext cx="3925887" cy="23653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816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4" y="274638"/>
            <a:ext cx="7416800" cy="43180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4213" y="993775"/>
            <a:ext cx="3924300" cy="48831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60914" y="993775"/>
            <a:ext cx="3925887" cy="48831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99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55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8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86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7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988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4"/>
          <p:cNvSpPr>
            <a:spLocks noChangeArrowheads="1"/>
          </p:cNvSpPr>
          <p:nvPr userDrawn="1"/>
        </p:nvSpPr>
        <p:spPr bwMode="auto">
          <a:xfrm>
            <a:off x="0" y="0"/>
            <a:ext cx="1258888" cy="6858000"/>
          </a:xfrm>
          <a:prstGeom prst="rect">
            <a:avLst/>
          </a:prstGeom>
          <a:solidFill>
            <a:srgbClr val="CCCCFF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1028" name="Rectangle 96"/>
          <p:cNvSpPr>
            <a:spLocks noChangeArrowheads="1"/>
          </p:cNvSpPr>
          <p:nvPr userDrawn="1"/>
        </p:nvSpPr>
        <p:spPr bwMode="auto">
          <a:xfrm>
            <a:off x="0" y="765175"/>
            <a:ext cx="1258888" cy="476250"/>
          </a:xfrm>
          <a:prstGeom prst="rect">
            <a:avLst/>
          </a:prstGeom>
          <a:solidFill>
            <a:srgbClr val="9999FF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1029" name="Rectangle 97"/>
          <p:cNvSpPr>
            <a:spLocks noChangeArrowheads="1"/>
          </p:cNvSpPr>
          <p:nvPr userDrawn="1"/>
        </p:nvSpPr>
        <p:spPr bwMode="auto">
          <a:xfrm>
            <a:off x="1258888" y="766763"/>
            <a:ext cx="7885112" cy="476250"/>
          </a:xfrm>
          <a:prstGeom prst="rect">
            <a:avLst/>
          </a:prstGeom>
          <a:solidFill>
            <a:srgbClr val="9999FF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1030" name="Rectangle 98"/>
          <p:cNvSpPr>
            <a:spLocks noChangeArrowheads="1"/>
          </p:cNvSpPr>
          <p:nvPr userDrawn="1"/>
        </p:nvSpPr>
        <p:spPr bwMode="auto">
          <a:xfrm>
            <a:off x="0" y="1196975"/>
            <a:ext cx="1258888" cy="69850"/>
          </a:xfrm>
          <a:prstGeom prst="rect">
            <a:avLst/>
          </a:prstGeom>
          <a:solidFill>
            <a:srgbClr val="A50021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1031" name="Rectangle 99"/>
          <p:cNvSpPr>
            <a:spLocks noChangeArrowheads="1"/>
          </p:cNvSpPr>
          <p:nvPr userDrawn="1"/>
        </p:nvSpPr>
        <p:spPr bwMode="auto">
          <a:xfrm>
            <a:off x="1258888" y="1196975"/>
            <a:ext cx="7885112" cy="69850"/>
          </a:xfrm>
          <a:prstGeom prst="rect">
            <a:avLst/>
          </a:prstGeom>
          <a:solidFill>
            <a:srgbClr val="003366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1032" name="Rectangle 100"/>
          <p:cNvSpPr>
            <a:spLocks noChangeArrowheads="1"/>
          </p:cNvSpPr>
          <p:nvPr userDrawn="1"/>
        </p:nvSpPr>
        <p:spPr bwMode="auto">
          <a:xfrm>
            <a:off x="0" y="3429002"/>
            <a:ext cx="1258888" cy="1152525"/>
          </a:xfrm>
          <a:prstGeom prst="rect">
            <a:avLst/>
          </a:prstGeom>
          <a:solidFill>
            <a:srgbClr val="A50021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1033" name="Rectangle 101"/>
          <p:cNvSpPr>
            <a:spLocks noChangeArrowheads="1"/>
          </p:cNvSpPr>
          <p:nvPr userDrawn="1"/>
        </p:nvSpPr>
        <p:spPr bwMode="auto">
          <a:xfrm>
            <a:off x="1258888" y="3429002"/>
            <a:ext cx="7885112" cy="1152525"/>
          </a:xfrm>
          <a:prstGeom prst="rect">
            <a:avLst/>
          </a:prstGeom>
          <a:solidFill>
            <a:srgbClr val="A50021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pic>
        <p:nvPicPr>
          <p:cNvPr id="1034" name="Picture 21" descr="NS_roma_capitale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4" y="5878287"/>
            <a:ext cx="2209321" cy="5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4"/>
          <p:cNvSpPr>
            <a:spLocks noChangeArrowheads="1"/>
          </p:cNvSpPr>
          <p:nvPr userDrawn="1"/>
        </p:nvSpPr>
        <p:spPr bwMode="auto">
          <a:xfrm>
            <a:off x="0" y="0"/>
            <a:ext cx="1258888" cy="6858000"/>
          </a:xfrm>
          <a:prstGeom prst="rect">
            <a:avLst/>
          </a:prstGeom>
          <a:solidFill>
            <a:srgbClr val="CCCCFF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2051" name="Rectangle 96"/>
          <p:cNvSpPr>
            <a:spLocks noChangeArrowheads="1"/>
          </p:cNvSpPr>
          <p:nvPr userDrawn="1"/>
        </p:nvSpPr>
        <p:spPr bwMode="auto">
          <a:xfrm>
            <a:off x="0" y="765175"/>
            <a:ext cx="1258888" cy="476250"/>
          </a:xfrm>
          <a:prstGeom prst="rect">
            <a:avLst/>
          </a:prstGeom>
          <a:solidFill>
            <a:srgbClr val="9999FF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2052" name="Rectangle 97"/>
          <p:cNvSpPr>
            <a:spLocks noChangeArrowheads="1"/>
          </p:cNvSpPr>
          <p:nvPr userDrawn="1"/>
        </p:nvSpPr>
        <p:spPr bwMode="auto">
          <a:xfrm>
            <a:off x="1258888" y="766763"/>
            <a:ext cx="7885112" cy="476250"/>
          </a:xfrm>
          <a:prstGeom prst="rect">
            <a:avLst/>
          </a:prstGeom>
          <a:solidFill>
            <a:srgbClr val="9999FF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2053" name="Rectangle 98"/>
          <p:cNvSpPr>
            <a:spLocks noChangeArrowheads="1"/>
          </p:cNvSpPr>
          <p:nvPr userDrawn="1"/>
        </p:nvSpPr>
        <p:spPr bwMode="auto">
          <a:xfrm>
            <a:off x="0" y="1196975"/>
            <a:ext cx="1258888" cy="69850"/>
          </a:xfrm>
          <a:prstGeom prst="rect">
            <a:avLst/>
          </a:prstGeom>
          <a:solidFill>
            <a:srgbClr val="A50021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2054" name="Rectangle 99"/>
          <p:cNvSpPr>
            <a:spLocks noChangeArrowheads="1"/>
          </p:cNvSpPr>
          <p:nvPr userDrawn="1"/>
        </p:nvSpPr>
        <p:spPr bwMode="auto">
          <a:xfrm>
            <a:off x="1258888" y="1196975"/>
            <a:ext cx="7885112" cy="69850"/>
          </a:xfrm>
          <a:prstGeom prst="rect">
            <a:avLst/>
          </a:prstGeom>
          <a:solidFill>
            <a:srgbClr val="003366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pic>
        <p:nvPicPr>
          <p:cNvPr id="2056" name="Picture 29" descr="NS_roma_capitale_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002" y="307975"/>
            <a:ext cx="1977449" cy="45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50" r:id="rId1"/>
    <p:sldLayoutId id="2147485051" r:id="rId2"/>
    <p:sldLayoutId id="2147485052" r:id="rId3"/>
    <p:sldLayoutId id="2147485053" r:id="rId4"/>
    <p:sldLayoutId id="2147485054" r:id="rId5"/>
    <p:sldLayoutId id="2147485055" r:id="rId6"/>
    <p:sldLayoutId id="2147485056" r:id="rId7"/>
    <p:sldLayoutId id="2147485057" r:id="rId8"/>
    <p:sldLayoutId id="2147485058" r:id="rId9"/>
    <p:sldLayoutId id="2147485059" r:id="rId10"/>
    <p:sldLayoutId id="21474850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2"/>
          <p:cNvSpPr>
            <a:spLocks noChangeArrowheads="1"/>
          </p:cNvSpPr>
          <p:nvPr userDrawn="1"/>
        </p:nvSpPr>
        <p:spPr bwMode="auto">
          <a:xfrm>
            <a:off x="684213" y="6097590"/>
            <a:ext cx="7993062" cy="53975"/>
          </a:xfrm>
          <a:prstGeom prst="rect">
            <a:avLst/>
          </a:prstGeom>
          <a:solidFill>
            <a:srgbClr val="66003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3075" name="Rectangle 72"/>
          <p:cNvSpPr>
            <a:spLocks noChangeArrowheads="1"/>
          </p:cNvSpPr>
          <p:nvPr userDrawn="1"/>
        </p:nvSpPr>
        <p:spPr bwMode="auto">
          <a:xfrm>
            <a:off x="684213" y="6165852"/>
            <a:ext cx="7993062" cy="53975"/>
          </a:xfrm>
          <a:prstGeom prst="rect">
            <a:avLst/>
          </a:prstGeom>
          <a:solidFill>
            <a:srgbClr val="CC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3076" name="Rectangle 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4" y="993775"/>
            <a:ext cx="8002587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3077" name="Rectangle 60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274638"/>
            <a:ext cx="7416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Titolo</a:t>
            </a:r>
          </a:p>
        </p:txBody>
      </p:sp>
      <p:sp>
        <p:nvSpPr>
          <p:cNvPr id="3078" name="Rectangle 73"/>
          <p:cNvSpPr>
            <a:spLocks noChangeArrowheads="1"/>
          </p:cNvSpPr>
          <p:nvPr userDrawn="1"/>
        </p:nvSpPr>
        <p:spPr bwMode="auto">
          <a:xfrm>
            <a:off x="682626" y="798513"/>
            <a:ext cx="7993063" cy="36512"/>
          </a:xfrm>
          <a:prstGeom prst="rect">
            <a:avLst/>
          </a:prstGeom>
          <a:solidFill>
            <a:srgbClr val="CC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3081" name="Text Box 15"/>
          <p:cNvSpPr txBox="1">
            <a:spLocks noChangeArrowheads="1"/>
          </p:cNvSpPr>
          <p:nvPr userDrawn="1"/>
        </p:nvSpPr>
        <p:spPr bwMode="auto">
          <a:xfrm>
            <a:off x="3694114" y="6164263"/>
            <a:ext cx="1728787" cy="30995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630014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E5AF91E3-E823-41F4-9E6D-8C3B2B3E2275}" type="slidenum">
              <a:rPr lang="it-IT" altLang="it-IT" sz="1400" b="0" i="1" smtClean="0">
                <a:solidFill>
                  <a:schemeClr val="bg2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‹N›</a:t>
            </a:fld>
            <a:endParaRPr lang="it-IT" altLang="it-IT" sz="1400" b="0" i="1" smtClean="0">
              <a:solidFill>
                <a:schemeClr val="bg2"/>
              </a:solidFill>
            </a:endParaRPr>
          </a:p>
        </p:txBody>
      </p:sp>
      <p:sp>
        <p:nvSpPr>
          <p:cNvPr id="3082" name="Rectangle 73"/>
          <p:cNvSpPr>
            <a:spLocks noChangeArrowheads="1"/>
          </p:cNvSpPr>
          <p:nvPr userDrawn="1"/>
        </p:nvSpPr>
        <p:spPr bwMode="auto">
          <a:xfrm>
            <a:off x="684213" y="850902"/>
            <a:ext cx="7993062" cy="36513"/>
          </a:xfrm>
          <a:prstGeom prst="rect">
            <a:avLst/>
          </a:prstGeom>
          <a:solidFill>
            <a:srgbClr val="66003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pic>
        <p:nvPicPr>
          <p:cNvPr id="3083" name="Picture 23" descr="NS_roma_capitale_log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4" y="307977"/>
            <a:ext cx="15763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1" r:id="rId1"/>
    <p:sldLayoutId id="2147485062" r:id="rId2"/>
    <p:sldLayoutId id="2147485063" r:id="rId3"/>
    <p:sldLayoutId id="2147485089" r:id="rId4"/>
  </p:sldLayoutIdLst>
  <p:hf sldNum="0"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</a:defRPr>
      </a:lvl5pPr>
      <a:lvl6pPr marL="4572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000" i="1">
          <a:solidFill>
            <a:schemeClr val="tx1"/>
          </a:solidFill>
          <a:latin typeface="Times New Roman" pitchFamily="18" charset="0"/>
        </a:defRPr>
      </a:lvl6pPr>
      <a:lvl7pPr marL="9144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000" i="1">
          <a:solidFill>
            <a:schemeClr val="tx1"/>
          </a:solidFill>
          <a:latin typeface="Times New Roman" pitchFamily="18" charset="0"/>
        </a:defRPr>
      </a:lvl7pPr>
      <a:lvl8pPr marL="1371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000" i="1">
          <a:solidFill>
            <a:schemeClr val="tx1"/>
          </a:solidFill>
          <a:latin typeface="Times New Roman" pitchFamily="18" charset="0"/>
        </a:defRPr>
      </a:lvl8pPr>
      <a:lvl9pPr marL="1828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000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SzPct val="110000"/>
        <a:buChar char="•"/>
        <a:defRPr sz="1600">
          <a:solidFill>
            <a:schemeClr val="tx1"/>
          </a:solidFill>
          <a:latin typeface="Candar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ndar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ndar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ndar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0"/>
          <p:cNvSpPr>
            <a:spLocks noChangeArrowheads="1"/>
          </p:cNvSpPr>
          <p:nvPr userDrawn="1"/>
        </p:nvSpPr>
        <p:spPr bwMode="auto">
          <a:xfrm>
            <a:off x="1588" y="766763"/>
            <a:ext cx="7885112" cy="476250"/>
          </a:xfrm>
          <a:prstGeom prst="rect">
            <a:avLst/>
          </a:prstGeom>
          <a:solidFill>
            <a:srgbClr val="9999FF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4099" name="Rectangle 91"/>
          <p:cNvSpPr>
            <a:spLocks noChangeArrowheads="1"/>
          </p:cNvSpPr>
          <p:nvPr userDrawn="1"/>
        </p:nvSpPr>
        <p:spPr bwMode="auto">
          <a:xfrm>
            <a:off x="7885114" y="0"/>
            <a:ext cx="1258887" cy="6858000"/>
          </a:xfrm>
          <a:prstGeom prst="rect">
            <a:avLst/>
          </a:prstGeom>
          <a:solidFill>
            <a:srgbClr val="CCCCFF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4100" name="Rectangle 92"/>
          <p:cNvSpPr>
            <a:spLocks noChangeArrowheads="1"/>
          </p:cNvSpPr>
          <p:nvPr userDrawn="1"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4101" name="Rectangle 93"/>
          <p:cNvSpPr>
            <a:spLocks noChangeArrowheads="1"/>
          </p:cNvSpPr>
          <p:nvPr userDrawn="1"/>
        </p:nvSpPr>
        <p:spPr bwMode="auto">
          <a:xfrm>
            <a:off x="7885114" y="765175"/>
            <a:ext cx="1258887" cy="476250"/>
          </a:xfrm>
          <a:prstGeom prst="rect">
            <a:avLst/>
          </a:prstGeom>
          <a:solidFill>
            <a:srgbClr val="9999FF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4102" name="Rectangle 94"/>
          <p:cNvSpPr>
            <a:spLocks noChangeArrowheads="1"/>
          </p:cNvSpPr>
          <p:nvPr userDrawn="1"/>
        </p:nvSpPr>
        <p:spPr bwMode="auto">
          <a:xfrm>
            <a:off x="7885114" y="1196975"/>
            <a:ext cx="1258887" cy="69850"/>
          </a:xfrm>
          <a:prstGeom prst="rect">
            <a:avLst/>
          </a:prstGeom>
          <a:solidFill>
            <a:srgbClr val="A50021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4103" name="Rectangle 95"/>
          <p:cNvSpPr>
            <a:spLocks noChangeArrowheads="1"/>
          </p:cNvSpPr>
          <p:nvPr userDrawn="1"/>
        </p:nvSpPr>
        <p:spPr bwMode="auto">
          <a:xfrm>
            <a:off x="1" y="1196975"/>
            <a:ext cx="7885113" cy="69850"/>
          </a:xfrm>
          <a:prstGeom prst="rect">
            <a:avLst/>
          </a:prstGeom>
          <a:solidFill>
            <a:srgbClr val="003366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4104" name="Rectangle 96"/>
          <p:cNvSpPr>
            <a:spLocks noChangeArrowheads="1"/>
          </p:cNvSpPr>
          <p:nvPr userDrawn="1"/>
        </p:nvSpPr>
        <p:spPr bwMode="auto">
          <a:xfrm>
            <a:off x="7885114" y="3429002"/>
            <a:ext cx="1258887" cy="1152525"/>
          </a:xfrm>
          <a:prstGeom prst="rect">
            <a:avLst/>
          </a:prstGeom>
          <a:solidFill>
            <a:srgbClr val="A50021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4105" name="Rectangle 97"/>
          <p:cNvSpPr>
            <a:spLocks noChangeArrowheads="1"/>
          </p:cNvSpPr>
          <p:nvPr userDrawn="1"/>
        </p:nvSpPr>
        <p:spPr bwMode="auto">
          <a:xfrm>
            <a:off x="1588" y="3429002"/>
            <a:ext cx="7885112" cy="1152525"/>
          </a:xfrm>
          <a:prstGeom prst="rect">
            <a:avLst/>
          </a:prstGeom>
          <a:solidFill>
            <a:srgbClr val="A50021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2"/>
          <p:cNvSpPr>
            <a:spLocks noChangeArrowheads="1"/>
          </p:cNvSpPr>
          <p:nvPr userDrawn="1"/>
        </p:nvSpPr>
        <p:spPr bwMode="auto">
          <a:xfrm>
            <a:off x="684213" y="6097590"/>
            <a:ext cx="7993062" cy="53975"/>
          </a:xfrm>
          <a:prstGeom prst="rect">
            <a:avLst/>
          </a:prstGeom>
          <a:solidFill>
            <a:srgbClr val="66003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5123" name="Rectangle 72"/>
          <p:cNvSpPr>
            <a:spLocks noChangeArrowheads="1"/>
          </p:cNvSpPr>
          <p:nvPr userDrawn="1"/>
        </p:nvSpPr>
        <p:spPr bwMode="auto">
          <a:xfrm>
            <a:off x="684213" y="6165852"/>
            <a:ext cx="7993062" cy="53975"/>
          </a:xfrm>
          <a:prstGeom prst="rect">
            <a:avLst/>
          </a:prstGeom>
          <a:solidFill>
            <a:srgbClr val="CC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5124" name="Rectangle 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4" y="993775"/>
            <a:ext cx="8002587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5125" name="Rectangle 60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274638"/>
            <a:ext cx="7416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Titolo</a:t>
            </a:r>
          </a:p>
        </p:txBody>
      </p:sp>
      <p:sp>
        <p:nvSpPr>
          <p:cNvPr id="5126" name="Rectangle 73"/>
          <p:cNvSpPr>
            <a:spLocks noChangeArrowheads="1"/>
          </p:cNvSpPr>
          <p:nvPr userDrawn="1"/>
        </p:nvSpPr>
        <p:spPr bwMode="auto">
          <a:xfrm>
            <a:off x="682626" y="798513"/>
            <a:ext cx="7993063" cy="36512"/>
          </a:xfrm>
          <a:prstGeom prst="rect">
            <a:avLst/>
          </a:prstGeom>
          <a:solidFill>
            <a:srgbClr val="CC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 userDrawn="1"/>
        </p:nvSpPr>
        <p:spPr bwMode="auto">
          <a:xfrm>
            <a:off x="5651500" y="6308727"/>
            <a:ext cx="1873250" cy="34073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630014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 userDrawn="1"/>
        </p:nvSpPr>
        <p:spPr bwMode="auto">
          <a:xfrm>
            <a:off x="3694114" y="6164263"/>
            <a:ext cx="1728787" cy="30995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630014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55BB5BAF-FAD1-4394-8EA3-6E6B76F4844A}" type="slidenum">
              <a:rPr lang="it-IT" altLang="it-IT" sz="1400" b="0" i="1" smtClean="0">
                <a:solidFill>
                  <a:schemeClr val="bg2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‹N›</a:t>
            </a:fld>
            <a:endParaRPr lang="it-IT" altLang="it-IT" sz="1400" b="0" i="1" smtClean="0">
              <a:solidFill>
                <a:schemeClr val="bg2"/>
              </a:solidFill>
            </a:endParaRPr>
          </a:p>
        </p:txBody>
      </p:sp>
      <p:sp>
        <p:nvSpPr>
          <p:cNvPr id="5130" name="Rectangle 73"/>
          <p:cNvSpPr>
            <a:spLocks noChangeArrowheads="1"/>
          </p:cNvSpPr>
          <p:nvPr userDrawn="1"/>
        </p:nvSpPr>
        <p:spPr bwMode="auto">
          <a:xfrm>
            <a:off x="684213" y="850902"/>
            <a:ext cx="7993062" cy="36513"/>
          </a:xfrm>
          <a:prstGeom prst="rect">
            <a:avLst/>
          </a:prstGeom>
          <a:solidFill>
            <a:srgbClr val="66003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chemeClr val="tx1"/>
              </a:solidFill>
            </a:endParaRPr>
          </a:p>
        </p:txBody>
      </p:sp>
      <p:pic>
        <p:nvPicPr>
          <p:cNvPr id="5131" name="Picture 13" descr="NS_roma_capitale_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4" y="307977"/>
            <a:ext cx="15763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66" r:id="rId2"/>
    <p:sldLayoutId id="2147485067" r:id="rId3"/>
    <p:sldLayoutId id="2147485068" r:id="rId4"/>
    <p:sldLayoutId id="2147485069" r:id="rId5"/>
    <p:sldLayoutId id="2147485070" r:id="rId6"/>
    <p:sldLayoutId id="2147485071" r:id="rId7"/>
    <p:sldLayoutId id="2147485072" r:id="rId8"/>
    <p:sldLayoutId id="2147485073" r:id="rId9"/>
    <p:sldLayoutId id="2147485074" r:id="rId10"/>
    <p:sldLayoutId id="2147485075" r:id="rId11"/>
  </p:sldLayoutIdLst>
  <p:hf sldNum="0"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SzPct val="110000"/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2"/>
          <p:cNvSpPr>
            <a:spLocks noChangeArrowheads="1"/>
          </p:cNvSpPr>
          <p:nvPr userDrawn="1"/>
        </p:nvSpPr>
        <p:spPr bwMode="auto">
          <a:xfrm>
            <a:off x="684213" y="6097590"/>
            <a:ext cx="7993062" cy="53975"/>
          </a:xfrm>
          <a:prstGeom prst="rect">
            <a:avLst/>
          </a:prstGeom>
          <a:solidFill>
            <a:srgbClr val="66003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rgbClr val="000000"/>
              </a:solidFill>
            </a:endParaRPr>
          </a:p>
        </p:txBody>
      </p:sp>
      <p:sp>
        <p:nvSpPr>
          <p:cNvPr id="5123" name="Rectangle 72"/>
          <p:cNvSpPr>
            <a:spLocks noChangeArrowheads="1"/>
          </p:cNvSpPr>
          <p:nvPr userDrawn="1"/>
        </p:nvSpPr>
        <p:spPr bwMode="auto">
          <a:xfrm>
            <a:off x="684213" y="6165852"/>
            <a:ext cx="7993062" cy="53975"/>
          </a:xfrm>
          <a:prstGeom prst="rect">
            <a:avLst/>
          </a:prstGeom>
          <a:solidFill>
            <a:srgbClr val="CC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rgbClr val="000000"/>
              </a:solidFill>
            </a:endParaRPr>
          </a:p>
        </p:txBody>
      </p:sp>
      <p:sp>
        <p:nvSpPr>
          <p:cNvPr id="6148" name="Rectangle 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4" y="993775"/>
            <a:ext cx="8002587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6149" name="Rectangle 60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274638"/>
            <a:ext cx="7416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Titolo</a:t>
            </a:r>
          </a:p>
        </p:txBody>
      </p:sp>
      <p:sp>
        <p:nvSpPr>
          <p:cNvPr id="5126" name="Rectangle 73"/>
          <p:cNvSpPr>
            <a:spLocks noChangeArrowheads="1"/>
          </p:cNvSpPr>
          <p:nvPr userDrawn="1"/>
        </p:nvSpPr>
        <p:spPr bwMode="auto">
          <a:xfrm>
            <a:off x="682626" y="798513"/>
            <a:ext cx="7993063" cy="36512"/>
          </a:xfrm>
          <a:prstGeom prst="rect">
            <a:avLst/>
          </a:prstGeom>
          <a:solidFill>
            <a:srgbClr val="CC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rgbClr val="000000"/>
              </a:solidFill>
            </a:endParaRPr>
          </a:p>
        </p:txBody>
      </p:sp>
      <p:sp>
        <p:nvSpPr>
          <p:cNvPr id="5127" name="Text Box 8"/>
          <p:cNvSpPr txBox="1">
            <a:spLocks noChangeArrowheads="1"/>
          </p:cNvSpPr>
          <p:nvPr userDrawn="1"/>
        </p:nvSpPr>
        <p:spPr bwMode="auto">
          <a:xfrm>
            <a:off x="5651500" y="6308727"/>
            <a:ext cx="1873250" cy="34073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630014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1600" smtClean="0">
              <a:solidFill>
                <a:srgbClr val="000000"/>
              </a:solidFill>
            </a:endParaRPr>
          </a:p>
        </p:txBody>
      </p:sp>
      <p:sp>
        <p:nvSpPr>
          <p:cNvPr id="5128" name="Text Box 9"/>
          <p:cNvSpPr txBox="1">
            <a:spLocks noChangeArrowheads="1"/>
          </p:cNvSpPr>
          <p:nvPr userDrawn="1"/>
        </p:nvSpPr>
        <p:spPr bwMode="auto">
          <a:xfrm>
            <a:off x="3694114" y="6164263"/>
            <a:ext cx="1728787" cy="3095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630014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6B200BDE-D4D9-4DBD-8004-A70A9B6BD84A}" type="slidenum">
              <a:rPr lang="it-IT" altLang="it-IT" sz="1400" b="0" i="1">
                <a:solidFill>
                  <a:srgbClr val="80808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‹N›</a:t>
            </a:fld>
            <a:r>
              <a:rPr lang="it-IT" altLang="it-IT" sz="1400" b="0" i="1" dirty="0">
                <a:solidFill>
                  <a:srgbClr val="808080"/>
                </a:solidFill>
              </a:rPr>
              <a:t> di </a:t>
            </a:r>
            <a:r>
              <a:rPr lang="it-IT" altLang="it-IT" sz="1400" b="0" i="1" dirty="0" smtClean="0">
                <a:solidFill>
                  <a:srgbClr val="808080"/>
                </a:solidFill>
              </a:rPr>
              <a:t>56</a:t>
            </a:r>
            <a:endParaRPr lang="it-IT" altLang="it-IT" sz="1400" b="0" i="1" dirty="0">
              <a:solidFill>
                <a:srgbClr val="808080"/>
              </a:solidFill>
            </a:endParaRPr>
          </a:p>
        </p:txBody>
      </p:sp>
      <p:sp>
        <p:nvSpPr>
          <p:cNvPr id="5129" name="Rectangle 73"/>
          <p:cNvSpPr>
            <a:spLocks noChangeArrowheads="1"/>
          </p:cNvSpPr>
          <p:nvPr userDrawn="1"/>
        </p:nvSpPr>
        <p:spPr bwMode="auto">
          <a:xfrm>
            <a:off x="684213" y="850902"/>
            <a:ext cx="7993062" cy="36513"/>
          </a:xfrm>
          <a:prstGeom prst="rect">
            <a:avLst/>
          </a:prstGeom>
          <a:solidFill>
            <a:srgbClr val="66003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it-IT" altLang="it-IT" sz="1600" smtClean="0">
              <a:solidFill>
                <a:srgbClr val="000000"/>
              </a:solidFill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114302"/>
            <a:ext cx="20193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76" r:id="rId1"/>
    <p:sldLayoutId id="2147485077" r:id="rId2"/>
    <p:sldLayoutId id="2147485078" r:id="rId3"/>
    <p:sldLayoutId id="2147485079" r:id="rId4"/>
    <p:sldLayoutId id="2147485080" r:id="rId5"/>
    <p:sldLayoutId id="2147485081" r:id="rId6"/>
    <p:sldLayoutId id="2147485082" r:id="rId7"/>
    <p:sldLayoutId id="2147485083" r:id="rId8"/>
    <p:sldLayoutId id="2147485084" r:id="rId9"/>
    <p:sldLayoutId id="2147485085" r:id="rId10"/>
    <p:sldLayoutId id="2147485086" r:id="rId11"/>
    <p:sldLayoutId id="2147485087" r:id="rId12"/>
    <p:sldLayoutId id="2147485088" r:id="rId13"/>
  </p:sldLayoutIdLst>
  <p:hf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Candar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SzPct val="110000"/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image" Target="../media/image6.jpeg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microsoft.com/office/2007/relationships/diagramDrawing" Target="../diagrams/drawing2.xml"/><Relationship Id="rId5" Type="http://schemas.openxmlformats.org/officeDocument/2006/relationships/image" Target="../media/image11.png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22" name="Text Box 102"/>
          <p:cNvSpPr txBox="1">
            <a:spLocks noChangeArrowheads="1"/>
          </p:cNvSpPr>
          <p:nvPr/>
        </p:nvSpPr>
        <p:spPr bwMode="auto">
          <a:xfrm>
            <a:off x="4629728" y="823913"/>
            <a:ext cx="449349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9 Maggio </a:t>
            </a:r>
            <a:r>
              <a:rPr lang="it-IT" altLang="it-IT" dirty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2017 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219202" y="3446091"/>
            <a:ext cx="7862047" cy="12926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1800" dirty="0">
                <a:solidFill>
                  <a:schemeClr val="bg1"/>
                </a:solidFill>
                <a:latin typeface="Candara" panose="020E0502030303020204" pitchFamily="34" charset="0"/>
              </a:rPr>
              <a:t>ROMA CAPITALE ed il nuovo Nodo dei Pagamenti </a:t>
            </a:r>
            <a:r>
              <a:rPr lang="it-IT" altLang="it-IT" sz="1800" dirty="0" err="1">
                <a:solidFill>
                  <a:schemeClr val="bg1"/>
                </a:solidFill>
                <a:latin typeface="Candara" panose="020E0502030303020204" pitchFamily="34" charset="0"/>
              </a:rPr>
              <a:t>Pago@PA</a:t>
            </a:r>
            <a:endParaRPr lang="it-IT" altLang="it-IT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it-IT" altLang="it-IT" dirty="0">
                <a:solidFill>
                  <a:schemeClr val="bg1"/>
                </a:solidFill>
                <a:latin typeface="Candara" panose="020E0502030303020204" pitchFamily="34" charset="0"/>
              </a:rPr>
              <a:t>PROGETTO DI DISPIEGAMENTO DEL SISTEMA </a:t>
            </a:r>
          </a:p>
          <a:p>
            <a:pPr>
              <a:spcBef>
                <a:spcPts val="0"/>
              </a:spcBef>
              <a:defRPr/>
            </a:pPr>
            <a:r>
              <a:rPr lang="it-IT" altLang="it-IT" dirty="0">
                <a:solidFill>
                  <a:schemeClr val="bg1"/>
                </a:solidFill>
                <a:latin typeface="Candara" panose="020E0502030303020204" pitchFamily="34" charset="0"/>
              </a:rPr>
              <a:t>DEI PAGAMENTI ONLINE DEI TRIBUTI</a:t>
            </a:r>
          </a:p>
          <a:p>
            <a:pPr>
              <a:spcBef>
                <a:spcPts val="0"/>
              </a:spcBef>
              <a:defRPr/>
            </a:pPr>
            <a:r>
              <a:rPr lang="it-IT" altLang="it-IT" dirty="0">
                <a:solidFill>
                  <a:schemeClr val="bg1"/>
                </a:solidFill>
                <a:latin typeface="Candara" panose="020E0502030303020204" pitchFamily="34" charset="0"/>
              </a:rPr>
              <a:t> E ADEGUAMENTO </a:t>
            </a:r>
            <a:r>
              <a:rPr lang="it-IT" altLang="it-IT" dirty="0" err="1">
                <a:solidFill>
                  <a:schemeClr val="bg1"/>
                </a:solidFill>
                <a:latin typeface="Candara" panose="020E0502030303020204" pitchFamily="34" charset="0"/>
              </a:rPr>
              <a:t>Pago@PA</a:t>
            </a:r>
            <a:endParaRPr lang="it-IT" altLang="it-IT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it-IT" altLang="it-IT" sz="18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02" y="5001005"/>
            <a:ext cx="1998743" cy="131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91" y="112149"/>
            <a:ext cx="2088000" cy="372406"/>
          </a:xfrm>
          <a:prstGeom prst="rect">
            <a:avLst/>
          </a:prstGeom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669925" y="376238"/>
            <a:ext cx="5183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3366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endParaRPr lang="it-IT" altLang="it-IT" sz="2000" dirty="0">
              <a:solidFill>
                <a:srgbClr val="333333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9925" y="376238"/>
            <a:ext cx="5183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3366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it-IT" altLang="it-IT" sz="2000" dirty="0">
                <a:solidFill>
                  <a:srgbClr val="333333"/>
                </a:solidFill>
              </a:rPr>
              <a:t>Le fasi del Progetto</a:t>
            </a: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849712088"/>
              </p:ext>
            </p:extLst>
          </p:nvPr>
        </p:nvGraphicFramePr>
        <p:xfrm>
          <a:off x="581891" y="1241271"/>
          <a:ext cx="8011391" cy="5169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69925" y="923927"/>
            <a:ext cx="7546612" cy="115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Candara" pitchFamily="34" charset="0"/>
              </a:defRPr>
            </a:lvl1pPr>
            <a:lvl2pPr marL="714375" indent="-352425" algn="l" eaLnBrk="0" hangingPunct="0">
              <a:spcBef>
                <a:spcPct val="20000"/>
              </a:spcBef>
              <a:buClr>
                <a:srgbClr val="003366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Candara" pitchFamily="34" charset="0"/>
              </a:defRPr>
            </a:lvl2pPr>
            <a:lvl3pPr marL="1228725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ndara" pitchFamily="34" charset="0"/>
              </a:defRPr>
            </a:lvl3pPr>
            <a:lvl4pPr marL="1636713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marL="0" lvl="1" indent="0">
              <a:buClrTx/>
              <a:buSzTx/>
              <a:buNone/>
            </a:pPr>
            <a:endParaRPr lang="it-IT" altLang="it-IT" b="0" dirty="0"/>
          </a:p>
          <a:p>
            <a:pPr marL="0" lvl="1" indent="0">
              <a:buClrTx/>
              <a:buSzTx/>
              <a:buNone/>
            </a:pPr>
            <a:r>
              <a:rPr lang="it-IT" altLang="it-IT" sz="2000" dirty="0"/>
              <a:t>Il progetto prevede: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73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66140"/>
            <a:ext cx="3819524" cy="19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9"/>
          <p:cNvSpPr>
            <a:spLocks noChangeArrowheads="1"/>
          </p:cNvSpPr>
          <p:nvPr/>
        </p:nvSpPr>
        <p:spPr bwMode="auto">
          <a:xfrm>
            <a:off x="669925" y="981075"/>
            <a:ext cx="79502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Candara" pitchFamily="34" charset="0"/>
              </a:defRPr>
            </a:lvl1pPr>
            <a:lvl2pPr marL="714375" indent="-352425" algn="l" eaLnBrk="0" hangingPunct="0">
              <a:spcBef>
                <a:spcPct val="20000"/>
              </a:spcBef>
              <a:buClr>
                <a:srgbClr val="003366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Candara" pitchFamily="34" charset="0"/>
              </a:defRPr>
            </a:lvl2pPr>
            <a:lvl3pPr marL="1228725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ndara" pitchFamily="34" charset="0"/>
              </a:defRPr>
            </a:lvl3pPr>
            <a:lvl4pPr marL="1636713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marL="620713" lvl="1" indent="-342900" algn="just" eaLnBrk="1" hangingPunct="1">
              <a:spcAft>
                <a:spcPts val="1200"/>
              </a:spcAft>
              <a:buClr>
                <a:srgbClr val="000082"/>
              </a:buClr>
              <a:defRPr/>
            </a:pPr>
            <a:r>
              <a:rPr lang="it-IT" sz="1500" b="0" dirty="0"/>
              <a:t>riduzione del </a:t>
            </a:r>
            <a:r>
              <a:rPr lang="it-IT" sz="1500" b="0" dirty="0" err="1"/>
              <a:t>digital</a:t>
            </a:r>
            <a:r>
              <a:rPr lang="it-IT" sz="1500" b="0" dirty="0"/>
              <a:t> divide tra i Comuni informatizzati più grandi e quelli di dimensioni minori</a:t>
            </a:r>
          </a:p>
          <a:p>
            <a:pPr marL="620713" lvl="1" indent="-342900" algn="just" eaLnBrk="1" hangingPunct="1">
              <a:spcAft>
                <a:spcPts val="1200"/>
              </a:spcAft>
              <a:buClr>
                <a:srgbClr val="000082"/>
              </a:buClr>
              <a:defRPr/>
            </a:pPr>
            <a:r>
              <a:rPr lang="it-IT" sz="1500" b="0" dirty="0"/>
              <a:t>uniformità di trattamento e di opportunità per i cittadini</a:t>
            </a:r>
          </a:p>
          <a:p>
            <a:pPr marL="620713" lvl="1" indent="-342900" algn="just" eaLnBrk="1" hangingPunct="1">
              <a:spcAft>
                <a:spcPts val="1200"/>
              </a:spcAft>
              <a:buClr>
                <a:srgbClr val="000082"/>
              </a:buClr>
              <a:defRPr/>
            </a:pPr>
            <a:r>
              <a:rPr lang="it-IT" sz="1500" b="0" dirty="0"/>
              <a:t>dematerializzazione dei processi legati ai pagamenti</a:t>
            </a:r>
          </a:p>
          <a:p>
            <a:pPr marL="620713" lvl="1" indent="-342900" algn="just" eaLnBrk="1" hangingPunct="1">
              <a:spcAft>
                <a:spcPts val="1200"/>
              </a:spcAft>
              <a:buClr>
                <a:srgbClr val="000082"/>
              </a:buClr>
              <a:defRPr/>
            </a:pPr>
            <a:r>
              <a:rPr lang="it-IT" sz="1500" b="0" dirty="0"/>
              <a:t>condivisione di piattaforme e conseguente standardizzazione di procedure e maggiore affidabilità e sicurezza dei dati</a:t>
            </a:r>
          </a:p>
          <a:p>
            <a:pPr marL="620713" lvl="1" indent="-342900" algn="just" eaLnBrk="1" hangingPunct="1">
              <a:spcAft>
                <a:spcPts val="1200"/>
              </a:spcAft>
              <a:buClr>
                <a:srgbClr val="000082"/>
              </a:buClr>
              <a:defRPr/>
            </a:pPr>
            <a:r>
              <a:rPr lang="it-IT" sz="1500" b="0" dirty="0"/>
              <a:t>riduzione dei costi per la strutturazione di debiti e crediti e per le operazioni di incasso</a:t>
            </a:r>
          </a:p>
          <a:p>
            <a:pPr marL="620713" lvl="1" indent="-342900" algn="just" eaLnBrk="1" hangingPunct="1">
              <a:spcAft>
                <a:spcPts val="1200"/>
              </a:spcAft>
              <a:buClr>
                <a:srgbClr val="000082"/>
              </a:buClr>
              <a:defRPr/>
            </a:pPr>
            <a:r>
              <a:rPr lang="it-IT" sz="1500" b="0" dirty="0"/>
              <a:t>ottimizzazione dei meccanismi di riconciliazione e regolarizzazione delle entrate, in coerenza con le nuove norme del bilancio armonizzato </a:t>
            </a:r>
          </a:p>
          <a:p>
            <a:pPr lvl="1">
              <a:buFontTx/>
              <a:buNone/>
            </a:pPr>
            <a:endParaRPr lang="it-IT" altLang="it-IT" sz="1400" b="0" dirty="0"/>
          </a:p>
          <a:p>
            <a:endParaRPr lang="it-IT" altLang="it-IT" b="0" dirty="0"/>
          </a:p>
          <a:p>
            <a:endParaRPr lang="it-IT" altLang="it-IT" b="0" dirty="0"/>
          </a:p>
          <a:p>
            <a:endParaRPr lang="it-IT" altLang="it-IT" b="0" dirty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669925" y="376238"/>
            <a:ext cx="5183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3366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it-IT" altLang="it-IT" sz="2000" dirty="0">
                <a:solidFill>
                  <a:srgbClr val="333333"/>
                </a:solidFill>
              </a:rPr>
              <a:t>Gli obiettivi del Progetto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42" y="3832"/>
            <a:ext cx="2088000" cy="372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15" y="124691"/>
            <a:ext cx="2088000" cy="372406"/>
          </a:xfrm>
          <a:prstGeom prst="rect">
            <a:avLst/>
          </a:prstGeom>
        </p:spPr>
      </p:pic>
      <p:sp>
        <p:nvSpPr>
          <p:cNvPr id="192" name="Shape 192"/>
          <p:cNvSpPr txBox="1"/>
          <p:nvPr/>
        </p:nvSpPr>
        <p:spPr>
          <a:xfrm>
            <a:off x="240204" y="194676"/>
            <a:ext cx="8767500" cy="126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Premio FORUM PA 2017: </a:t>
            </a:r>
          </a:p>
          <a:p>
            <a:pPr lvl="0" rtl="0">
              <a:spcBef>
                <a:spcPts val="0"/>
              </a:spcBef>
              <a:buNone/>
            </a:pPr>
            <a:r>
              <a:rPr lang="it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10x10 = cento progetti per cambiare la PA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240204" y="371573"/>
            <a:ext cx="7976270" cy="7481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/>
            <a:endParaRPr lang="it-IT" altLang="it-IT" sz="2000" dirty="0" smtClean="0">
              <a:solidFill>
                <a:sysClr val="windowText" lastClr="000000"/>
              </a:solidFill>
              <a:latin typeface="Candara" panose="020E0502030303020204" pitchFamily="34" charset="0"/>
            </a:endParaRPr>
          </a:p>
          <a:p>
            <a:pPr lvl="0" algn="l" eaLnBrk="0" hangingPunct="0">
              <a:lnSpc>
                <a:spcPct val="110000"/>
              </a:lnSpc>
            </a:pPr>
            <a:r>
              <a:rPr lang="it-IT" altLang="it-IT" sz="2000" dirty="0">
                <a:latin typeface="Candara" pitchFamily="34" charset="0"/>
              </a:rPr>
              <a:t>Il percorso di dispiegamento con i comuni dell’Area metropolitana</a:t>
            </a:r>
          </a:p>
          <a:p>
            <a:pPr lvl="0" algn="just"/>
            <a:endParaRPr lang="it-IT" altLang="it-IT" sz="2000" dirty="0" smtClean="0">
              <a:solidFill>
                <a:sysClr val="windowText" lastClr="000000"/>
              </a:solidFill>
              <a:latin typeface="Candara" panose="020E0502030303020204" pitchFamily="34" charset="0"/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42" y="3768613"/>
            <a:ext cx="1078932" cy="969129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21" y="3977993"/>
            <a:ext cx="1410962" cy="1410962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91" y="3890246"/>
            <a:ext cx="1800200" cy="1498709"/>
          </a:xfrm>
          <a:prstGeom prst="rect">
            <a:avLst/>
          </a:prstGeom>
        </p:spPr>
      </p:pic>
      <p:graphicFrame>
        <p:nvGraphicFramePr>
          <p:cNvPr id="45" name="Segnaposto contenut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519602"/>
              </p:ext>
            </p:extLst>
          </p:nvPr>
        </p:nvGraphicFramePr>
        <p:xfrm>
          <a:off x="5192138" y="2465512"/>
          <a:ext cx="30243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540101019"/>
              </p:ext>
            </p:extLst>
          </p:nvPr>
        </p:nvGraphicFramePr>
        <p:xfrm>
          <a:off x="240203" y="1397001"/>
          <a:ext cx="8633112" cy="123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6010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570" y="16045"/>
            <a:ext cx="2088000" cy="372406"/>
          </a:xfrm>
          <a:prstGeom prst="rect">
            <a:avLst/>
          </a:prstGeom>
        </p:spPr>
      </p:pic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669927" y="2552297"/>
            <a:ext cx="470217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Candara" pitchFamily="34" charset="0"/>
              </a:defRPr>
            </a:lvl1pPr>
            <a:lvl2pPr marL="714375" indent="-352425" algn="l" eaLnBrk="0" hangingPunct="0">
              <a:spcBef>
                <a:spcPct val="20000"/>
              </a:spcBef>
              <a:buClr>
                <a:srgbClr val="003366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Candara" pitchFamily="34" charset="0"/>
              </a:defRPr>
            </a:lvl2pPr>
            <a:lvl3pPr marL="1228725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ndara" pitchFamily="34" charset="0"/>
              </a:defRPr>
            </a:lvl3pPr>
            <a:lvl4pPr marL="1636713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marL="0" lvl="1" indent="0" algn="just">
              <a:buClrTx/>
              <a:buSzTx/>
              <a:buNone/>
            </a:pPr>
            <a:r>
              <a:rPr lang="it-IT" sz="1400" b="0" dirty="0"/>
              <a:t>Il percorso di adeguamento per la definizione del modello target prevede:</a:t>
            </a:r>
          </a:p>
          <a:p>
            <a:pPr algn="just">
              <a:buFont typeface="Arial" pitchFamily="34" charset="0"/>
              <a:buChar char="•"/>
            </a:pPr>
            <a:endParaRPr lang="it-IT" sz="1400" b="0" dirty="0"/>
          </a:p>
          <a:p>
            <a:pPr algn="just">
              <a:buFont typeface="Arial" pitchFamily="34" charset="0"/>
              <a:buChar char="•"/>
            </a:pPr>
            <a:r>
              <a:rPr lang="it-IT" sz="1400" b="0" dirty="0"/>
              <a:t>Reingegnerizzazione dei </a:t>
            </a:r>
            <a:r>
              <a:rPr lang="it-IT" sz="1400" dirty="0"/>
              <a:t>sistemi Pago </a:t>
            </a:r>
            <a:r>
              <a:rPr lang="it-IT" sz="1400" b="0" dirty="0"/>
              <a:t>e </a:t>
            </a:r>
            <a:r>
              <a:rPr lang="it-IT" sz="1400" dirty="0"/>
              <a:t>SIR </a:t>
            </a:r>
            <a:r>
              <a:rPr lang="it-IT" sz="1400" b="0" dirty="0"/>
              <a:t>attualmente in uso per renderli </a:t>
            </a:r>
            <a:r>
              <a:rPr lang="it-IT" sz="1400" dirty="0"/>
              <a:t>compatibili</a:t>
            </a:r>
            <a:r>
              <a:rPr lang="it-IT" sz="1400" b="0" dirty="0"/>
              <a:t> con </a:t>
            </a:r>
            <a:r>
              <a:rPr lang="it-IT" sz="1400" dirty="0" err="1"/>
              <a:t>pagoPA</a:t>
            </a:r>
            <a:r>
              <a:rPr lang="it-IT" sz="1400" b="0" dirty="0"/>
              <a:t>,</a:t>
            </a:r>
            <a:r>
              <a:rPr lang="it-IT" sz="1400" dirty="0"/>
              <a:t> </a:t>
            </a:r>
            <a:r>
              <a:rPr lang="it-IT" sz="1400" b="0" dirty="0"/>
              <a:t>attraverso un percorso graduale e modulabile che consenta l’adesione alla piattaforma anche ai Comuni dell’Area Metropolitana</a:t>
            </a:r>
          </a:p>
          <a:p>
            <a:pPr algn="just">
              <a:buFont typeface="Arial" pitchFamily="34" charset="0"/>
              <a:buChar char="•"/>
            </a:pPr>
            <a:endParaRPr lang="it-IT" sz="1400" b="0" dirty="0"/>
          </a:p>
          <a:p>
            <a:pPr algn="just">
              <a:buFont typeface="Arial" pitchFamily="34" charset="0"/>
              <a:buChar char="•"/>
            </a:pPr>
            <a:r>
              <a:rPr lang="it-IT" sz="1400" dirty="0"/>
              <a:t>Cooperazione applicativa </a:t>
            </a:r>
            <a:r>
              <a:rPr lang="it-IT" sz="1400" b="0" dirty="0"/>
              <a:t>per la </a:t>
            </a:r>
            <a:r>
              <a:rPr lang="it-IT" sz="1400" dirty="0"/>
              <a:t>standardizzazione </a:t>
            </a:r>
            <a:r>
              <a:rPr lang="it-IT" sz="1400" b="0" dirty="0"/>
              <a:t>delle </a:t>
            </a:r>
            <a:r>
              <a:rPr lang="it-IT" sz="1400" dirty="0"/>
              <a:t>procedure </a:t>
            </a:r>
            <a:r>
              <a:rPr lang="it-IT" sz="1400" b="0" dirty="0"/>
              <a:t>in base alle esigenze organizzative e tecnologiche espresse dai Comuni dell’Area Metropolitana</a:t>
            </a:r>
          </a:p>
          <a:p>
            <a:pPr algn="just">
              <a:buFont typeface="Arial" pitchFamily="34" charset="0"/>
              <a:buChar char="•"/>
            </a:pPr>
            <a:endParaRPr lang="it-IT" sz="1400" b="0" dirty="0"/>
          </a:p>
          <a:p>
            <a:pPr algn="just">
              <a:buFont typeface="Arial" pitchFamily="34" charset="0"/>
              <a:buChar char="•"/>
            </a:pPr>
            <a:r>
              <a:rPr lang="it-IT" sz="1400" b="0" dirty="0"/>
              <a:t>Messa a </a:t>
            </a:r>
            <a:r>
              <a:rPr lang="it-IT" sz="1400" dirty="0"/>
              <a:t>disposizione di </a:t>
            </a:r>
            <a:r>
              <a:rPr lang="it-IT" sz="1400" dirty="0" err="1"/>
              <a:t>know</a:t>
            </a:r>
            <a:r>
              <a:rPr lang="it-IT" sz="1400" dirty="0"/>
              <a:t> </a:t>
            </a:r>
            <a:r>
              <a:rPr lang="it-IT" sz="1400" dirty="0" err="1"/>
              <a:t>how</a:t>
            </a:r>
            <a:r>
              <a:rPr lang="it-IT" sz="1400" dirty="0"/>
              <a:t> e di risorse </a:t>
            </a:r>
            <a:r>
              <a:rPr lang="it-IT" sz="1400" b="0" dirty="0"/>
              <a:t>per la creazione e </a:t>
            </a:r>
            <a:r>
              <a:rPr lang="it-IT" sz="1400" dirty="0"/>
              <a:t>l’adeguamento dei sistemi gestionali </a:t>
            </a:r>
            <a:r>
              <a:rPr lang="it-IT" sz="1400" b="0" dirty="0"/>
              <a:t>per una reale cooperazione applicativa.</a:t>
            </a:r>
          </a:p>
          <a:p>
            <a:pPr algn="just">
              <a:buFont typeface="Arial" pitchFamily="34" charset="0"/>
              <a:buChar char="•"/>
            </a:pPr>
            <a:endParaRPr lang="it-IT" sz="1400" b="0" dirty="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669925" y="376238"/>
            <a:ext cx="5183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3366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endParaRPr lang="it-IT" altLang="it-IT" sz="2000" dirty="0">
              <a:solidFill>
                <a:srgbClr val="333333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3450" y="308911"/>
            <a:ext cx="6692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3366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2000" dirty="0">
                <a:solidFill>
                  <a:srgbClr val="333333"/>
                </a:solidFill>
              </a:rPr>
              <a:t>Modello di gestione dell’Innovazione di Roma Capitale</a:t>
            </a:r>
          </a:p>
        </p:txBody>
      </p:sp>
      <p:sp>
        <p:nvSpPr>
          <p:cNvPr id="2" name="Rettangolo 1"/>
          <p:cNvSpPr/>
          <p:nvPr/>
        </p:nvSpPr>
        <p:spPr>
          <a:xfrm>
            <a:off x="669927" y="896675"/>
            <a:ext cx="80534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endParaRPr lang="it-IT" sz="1600" dirty="0">
              <a:solidFill>
                <a:schemeClr val="tx1"/>
              </a:solidFill>
              <a:latin typeface="Candara" pitchFamily="34" charset="0"/>
            </a:endParaRPr>
          </a:p>
          <a:p>
            <a:pPr marL="0" lvl="1" algn="just"/>
            <a:r>
              <a:rPr lang="it-IT" b="0" dirty="0">
                <a:solidFill>
                  <a:schemeClr val="tx1"/>
                </a:solidFill>
                <a:latin typeface="Candara" pitchFamily="34" charset="0"/>
              </a:rPr>
              <a:t>Roma Capitale si propone come </a:t>
            </a:r>
            <a:r>
              <a:rPr lang="it-IT" dirty="0">
                <a:solidFill>
                  <a:schemeClr val="tx1"/>
                </a:solidFill>
                <a:latin typeface="Candara" pitchFamily="34" charset="0"/>
              </a:rPr>
              <a:t>«fornitore di servizi e centro aggregatore» per la gestione dei pagamenti elettronici e dei tributi in qualità di Intermediario Tecnologico  - riconosciuto da AGID - a supporto dei Comuni dell’Area Metropolitana, mettendo a disposizione di altre realtà locali i propri sistemi e conoscenze </a:t>
            </a:r>
            <a:r>
              <a:rPr lang="it-IT" b="0" dirty="0">
                <a:solidFill>
                  <a:schemeClr val="tx1"/>
                </a:solidFill>
                <a:latin typeface="Candara" pitchFamily="34" charset="0"/>
              </a:rPr>
              <a:t>per la diffusione dei servizi di pagamento on line pienamente interoperabili e per lo snellimento dei processi di riscossione</a:t>
            </a:r>
          </a:p>
          <a:p>
            <a:pPr marL="0" lvl="1" algn="just"/>
            <a:endParaRPr lang="it-IT" b="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076" name="AutoShape 4" descr="Risultati immagini per roma capital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6"/>
          <a:stretch/>
        </p:blipFill>
        <p:spPr>
          <a:xfrm>
            <a:off x="5527045" y="2421081"/>
            <a:ext cx="3218611" cy="31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883"/>
            <a:ext cx="5776812" cy="4389948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-83127" y="240388"/>
            <a:ext cx="9403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2000" dirty="0" smtClean="0">
                <a:latin typeface="Candara" pitchFamily="34" charset="0"/>
              </a:rPr>
              <a:t> Comuni </a:t>
            </a:r>
            <a:r>
              <a:rPr lang="it-IT" sz="2000" dirty="0">
                <a:latin typeface="Candara" pitchFamily="34" charset="0"/>
              </a:rPr>
              <a:t>coinvolti nel percorso di co-progettazione nel PON Metro – </a:t>
            </a:r>
            <a:r>
              <a:rPr lang="it-IT" sz="2000" dirty="0" smtClean="0">
                <a:latin typeface="Candara" pitchFamily="34" charset="0"/>
              </a:rPr>
              <a:t>Agenda </a:t>
            </a:r>
            <a:r>
              <a:rPr lang="it-IT" sz="2000" dirty="0">
                <a:latin typeface="Candara" pitchFamily="34" charset="0"/>
              </a:rPr>
              <a:t>digitale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25390" y="5212725"/>
            <a:ext cx="360040" cy="1384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it-IT" sz="300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16712" y="5007211"/>
            <a:ext cx="464663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100" dirty="0" smtClean="0">
                <a:solidFill>
                  <a:prstClr val="black"/>
                </a:solidFill>
              </a:rPr>
              <a:t>Comuni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1100" dirty="0" smtClean="0">
                <a:solidFill>
                  <a:prstClr val="black"/>
                </a:solidFill>
              </a:rPr>
              <a:t>aderenti al progetto «Dispiegamento del Sistema dei Pagamenti online </a:t>
            </a:r>
            <a:r>
              <a:rPr lang="it-IT" sz="1100" dirty="0" err="1" smtClean="0">
                <a:solidFill>
                  <a:prstClr val="black"/>
                </a:solidFill>
              </a:rPr>
              <a:t>PagoPA</a:t>
            </a:r>
            <a:r>
              <a:rPr lang="it-IT" sz="1100" dirty="0" smtClean="0">
                <a:solidFill>
                  <a:prstClr val="black"/>
                </a:solidFill>
              </a:rPr>
              <a:t>»</a:t>
            </a:r>
            <a:endParaRPr lang="it-IT" sz="1100" dirty="0">
              <a:solidFill>
                <a:prstClr val="black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5391" y="5556214"/>
            <a:ext cx="370431" cy="138499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endParaRPr lang="it-IT" sz="300" dirty="0">
              <a:solidFill>
                <a:prstClr val="black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75625" y="5498275"/>
            <a:ext cx="1251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prstClr val="black"/>
                </a:solidFill>
              </a:rPr>
              <a:t>Roma Capitale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25390" y="5825057"/>
            <a:ext cx="370432" cy="144016"/>
          </a:xfrm>
          <a:prstGeom prst="rect">
            <a:avLst/>
          </a:prstGeom>
          <a:solidFill>
            <a:srgbClr val="FFC301"/>
          </a:solidFill>
        </p:spPr>
        <p:txBody>
          <a:bodyPr wrap="square" rtlCol="0">
            <a:spAutoFit/>
          </a:bodyPr>
          <a:lstStyle/>
          <a:p>
            <a:endParaRPr lang="it-IT" sz="300" dirty="0">
              <a:solidFill>
                <a:prstClr val="black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59663" y="5747589"/>
            <a:ext cx="3463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prstClr val="black"/>
                </a:solidFill>
              </a:rPr>
              <a:t> Altri </a:t>
            </a:r>
            <a:r>
              <a:rPr lang="it-IT" sz="1100" dirty="0">
                <a:solidFill>
                  <a:prstClr val="black"/>
                </a:solidFill>
              </a:rPr>
              <a:t>Comuni dell’Area metropolitana di Roma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413001" y="4632884"/>
            <a:ext cx="3658875" cy="2123658"/>
          </a:xfrm>
          <a:prstGeom prst="rect">
            <a:avLst/>
          </a:prstGeom>
          <a:solidFill>
            <a:srgbClr val="FFC000">
              <a:alpha val="5000"/>
            </a:srgb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100" b="0" dirty="0">
                <a:solidFill>
                  <a:prstClr val="black"/>
                </a:solidFill>
              </a:rPr>
              <a:t>Comuni che </a:t>
            </a:r>
            <a:r>
              <a:rPr lang="it-IT" sz="1100" b="0" dirty="0" smtClean="0">
                <a:solidFill>
                  <a:prstClr val="black"/>
                </a:solidFill>
              </a:rPr>
              <a:t>hanno </a:t>
            </a:r>
            <a:r>
              <a:rPr lang="it-IT" sz="1100" b="0" dirty="0">
                <a:solidFill>
                  <a:prstClr val="black"/>
                </a:solidFill>
              </a:rPr>
              <a:t>formalizzato l’adesione al progetto «Dispiegamento del sistema dei pagamenti on line </a:t>
            </a:r>
            <a:r>
              <a:rPr lang="it-IT" sz="1100" b="0" dirty="0" err="1">
                <a:solidFill>
                  <a:prstClr val="black"/>
                </a:solidFill>
              </a:rPr>
              <a:t>PagoPA</a:t>
            </a:r>
            <a:r>
              <a:rPr lang="it-IT" sz="1100" b="0" dirty="0">
                <a:solidFill>
                  <a:prstClr val="black"/>
                </a:solidFill>
              </a:rPr>
              <a:t>»: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b="0" dirty="0">
                <a:solidFill>
                  <a:prstClr val="black"/>
                </a:solidFill>
              </a:rPr>
              <a:t>Roiate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b="0" dirty="0" smtClean="0">
                <a:solidFill>
                  <a:prstClr val="black"/>
                </a:solidFill>
              </a:rPr>
              <a:t>Fiumicino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b="0" dirty="0" smtClean="0">
                <a:solidFill>
                  <a:prstClr val="black"/>
                </a:solidFill>
              </a:rPr>
              <a:t>Bracciano</a:t>
            </a:r>
            <a:endParaRPr lang="it-IT" sz="1100" b="0" dirty="0">
              <a:solidFill>
                <a:prstClr val="black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b="0" dirty="0">
                <a:solidFill>
                  <a:prstClr val="black"/>
                </a:solidFill>
              </a:rPr>
              <a:t>Segni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b="0" dirty="0">
                <a:solidFill>
                  <a:prstClr val="black"/>
                </a:solidFill>
              </a:rPr>
              <a:t>Tivoli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b="0" dirty="0" smtClean="0">
                <a:solidFill>
                  <a:prstClr val="black"/>
                </a:solidFill>
              </a:rPr>
              <a:t>Gorga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b="0" dirty="0" smtClean="0">
                <a:solidFill>
                  <a:prstClr val="black"/>
                </a:solidFill>
              </a:rPr>
              <a:t>Capranica Prenestina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b="0" dirty="0" smtClean="0">
                <a:solidFill>
                  <a:prstClr val="black"/>
                </a:solidFill>
              </a:rPr>
              <a:t>Rocca di Cave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b="0" dirty="0" smtClean="0">
                <a:solidFill>
                  <a:prstClr val="black"/>
                </a:solidFill>
              </a:rPr>
              <a:t>Montelanico </a:t>
            </a:r>
            <a:endParaRPr lang="it-IT" sz="1100" b="0" dirty="0">
              <a:solidFill>
                <a:prstClr val="black"/>
              </a:solidFill>
            </a:endParaRP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65377"/>
              </p:ext>
            </p:extLst>
          </p:nvPr>
        </p:nvGraphicFramePr>
        <p:xfrm>
          <a:off x="5401998" y="1045973"/>
          <a:ext cx="3658875" cy="33616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3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6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Roma Capitale – Assessment Comuni - Calendario Incontri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02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Data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Comune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3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 smtClean="0">
                          <a:effectLst/>
                        </a:rPr>
                        <a:t>18/10/16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Cerveteri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33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 smtClean="0">
                          <a:effectLst/>
                        </a:rPr>
                        <a:t>18/10/16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Fiumicino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33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 smtClean="0">
                          <a:effectLst/>
                        </a:rPr>
                        <a:t>20/10/16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Manziana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33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 smtClean="0">
                          <a:effectLst/>
                        </a:rPr>
                        <a:t>20/10/16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Bracciano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33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 smtClean="0">
                          <a:effectLst/>
                        </a:rPr>
                        <a:t>26/10/16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Grottaferrata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33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 smtClean="0">
                          <a:effectLst/>
                        </a:rPr>
                        <a:t>26/10/16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Nemi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33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 smtClean="0">
                          <a:effectLst/>
                        </a:rPr>
                        <a:t>27/10/16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Segni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33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 smtClean="0">
                          <a:effectLst/>
                        </a:rPr>
                        <a:t>04/11/16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Roiate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33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 smtClean="0">
                          <a:effectLst/>
                        </a:rPr>
                        <a:t>15/11/16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Tivoli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33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 smtClean="0">
                          <a:effectLst/>
                        </a:rPr>
                        <a:t>18/11/16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Palestrina - CEP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3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 smtClean="0">
                          <a:effectLst/>
                        </a:rPr>
                        <a:t> 01/12/16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Zagarolo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33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 smtClean="0">
                          <a:effectLst/>
                        </a:rPr>
                        <a:t>21/12/16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Gorga - Montelanico </a:t>
                      </a:r>
                      <a:r>
                        <a:rPr lang="it-IT" sz="1000" u="none" strike="noStrike" dirty="0" smtClean="0">
                          <a:effectLst/>
                        </a:rPr>
                        <a:t>- Carpineto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09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u="none" strike="noStrike" kern="1200" dirty="0" smtClean="0">
                          <a:effectLst/>
                        </a:rPr>
                        <a:t>09/02/17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000" u="none" strike="noStrike" kern="1200" dirty="0" smtClean="0">
                          <a:effectLst/>
                        </a:rPr>
                        <a:t>Capranica Prenestina – Pisoniano – Rocca di Cave </a:t>
                      </a:r>
                      <a:r>
                        <a:rPr lang="it-IT" sz="1000" u="none" strike="noStrike" kern="1200" baseline="0" dirty="0" smtClean="0">
                          <a:effectLst/>
                        </a:rPr>
                        <a:t> S. Cesareo – Castel S. Pietro </a:t>
                      </a:r>
                      <a:endParaRPr lang="it-IT" sz="1000" u="none" strike="noStrik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4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u="none" strike="noStrike" kern="1200" dirty="0" smtClean="0">
                          <a:effectLst/>
                        </a:rPr>
                        <a:t>16/02/17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000" u="none" strike="noStrike" kern="1200" dirty="0" smtClean="0">
                          <a:effectLst/>
                        </a:rPr>
                        <a:t> Fiumicino</a:t>
                      </a:r>
                      <a:endParaRPr lang="it-IT" sz="1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0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u="none" strike="noStrike" kern="1200" dirty="0" smtClean="0">
                          <a:effectLst/>
                        </a:rPr>
                        <a:t>23/02/17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000" u="none" strike="noStrike" kern="1200" dirty="0" smtClean="0">
                          <a:effectLst/>
                        </a:rPr>
                        <a:t>Bracciano</a:t>
                      </a:r>
                      <a:endParaRPr lang="it-IT" sz="1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3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u="none" strike="noStrike" kern="1200" dirty="0" smtClean="0">
                          <a:effectLst/>
                        </a:rPr>
                        <a:t>19/04/17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000" u="none" strike="noStrike" kern="1200" dirty="0" smtClean="0">
                          <a:effectLst/>
                        </a:rPr>
                        <a:t>Gorga – Montelanico </a:t>
                      </a:r>
                      <a:endParaRPr lang="it-IT" sz="10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3" y="0"/>
            <a:ext cx="1828800" cy="326176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315109" y="4935785"/>
            <a:ext cx="360040" cy="138499"/>
          </a:xfrm>
          <a:prstGeom prst="rect">
            <a:avLst/>
          </a:prstGeom>
          <a:solidFill>
            <a:srgbClr val="EC8824"/>
          </a:solidFill>
        </p:spPr>
        <p:txBody>
          <a:bodyPr wrap="square" rtlCol="0">
            <a:spAutoFit/>
          </a:bodyPr>
          <a:lstStyle/>
          <a:p>
            <a:endParaRPr lang="it-IT" sz="300" dirty="0">
              <a:solidFill>
                <a:prstClr val="black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05812" y="4882211"/>
            <a:ext cx="4001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100" dirty="0">
                <a:solidFill>
                  <a:prstClr val="black"/>
                </a:solidFill>
              </a:rPr>
              <a:t>Comuni partecipanti al percorso di </a:t>
            </a:r>
            <a:r>
              <a:rPr lang="it-IT" sz="1100" dirty="0" smtClean="0">
                <a:solidFill>
                  <a:prstClr val="black"/>
                </a:solidFill>
              </a:rPr>
              <a:t>co-progettazione </a:t>
            </a:r>
            <a:endParaRPr lang="it-IT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ersonalizza struttura">
  <a:themeElements>
    <a:clrScheme name="3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ersonalizza struttura">
  <a:themeElements>
    <a:clrScheme name="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ersonalizza struttura">
  <a:themeElements>
    <a:clrScheme name="4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Personalizza struttura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Personalizza struttura">
  <a:themeElements>
    <a:clrScheme name="4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Personalizza struttura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67528</TotalTime>
  <Words>522</Words>
  <Application>Microsoft Office PowerPoint</Application>
  <PresentationFormat>Presentazione su schermo (4:3)</PresentationFormat>
  <Paragraphs>118</Paragraphs>
  <Slides>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6</vt:i4>
      </vt:variant>
    </vt:vector>
  </HeadingPairs>
  <TitlesOfParts>
    <vt:vector size="16" baseType="lpstr">
      <vt:lpstr>Arial</vt:lpstr>
      <vt:lpstr>Calibri</vt:lpstr>
      <vt:lpstr>Candara</vt:lpstr>
      <vt:lpstr>Times New Roman</vt:lpstr>
      <vt:lpstr>2_Personalizza struttura</vt:lpstr>
      <vt:lpstr>3_Personalizza struttura</vt:lpstr>
      <vt:lpstr>Personalizza struttura</vt:lpstr>
      <vt:lpstr>1_Personalizza struttura</vt:lpstr>
      <vt:lpstr>4_Personalizza struttura</vt:lpstr>
      <vt:lpstr>13_Personalizza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Engineering Ingegneria Informatica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Rosso</dc:title>
  <dc:creator>Direzione Consulenza Engineering</dc:creator>
  <cp:lastModifiedBy>DELLA VALLE VALERIA</cp:lastModifiedBy>
  <cp:revision>1264</cp:revision>
  <cp:lastPrinted>2017-02-20T10:02:02Z</cp:lastPrinted>
  <dcterms:created xsi:type="dcterms:W3CDTF">2008-05-13T16:48:56Z</dcterms:created>
  <dcterms:modified xsi:type="dcterms:W3CDTF">2017-05-11T09:52:12Z</dcterms:modified>
</cp:coreProperties>
</file>